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1.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2.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8.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9.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5"/>
  </p:notesMasterIdLst>
  <p:sldIdLst>
    <p:sldId id="256" r:id="rId2"/>
    <p:sldId id="257" r:id="rId3"/>
    <p:sldId id="344" r:id="rId4"/>
    <p:sldId id="270" r:id="rId5"/>
    <p:sldId id="263" r:id="rId6"/>
    <p:sldId id="265" r:id="rId7"/>
    <p:sldId id="266" r:id="rId8"/>
    <p:sldId id="267" r:id="rId9"/>
    <p:sldId id="268" r:id="rId10"/>
    <p:sldId id="269" r:id="rId11"/>
    <p:sldId id="259" r:id="rId12"/>
    <p:sldId id="346" r:id="rId13"/>
    <p:sldId id="271" r:id="rId14"/>
    <p:sldId id="272" r:id="rId15"/>
    <p:sldId id="274" r:id="rId16"/>
    <p:sldId id="276" r:id="rId17"/>
    <p:sldId id="306" r:id="rId18"/>
    <p:sldId id="307" r:id="rId19"/>
    <p:sldId id="335" r:id="rId20"/>
    <p:sldId id="309" r:id="rId21"/>
    <p:sldId id="310" r:id="rId22"/>
    <p:sldId id="336" r:id="rId23"/>
    <p:sldId id="312" r:id="rId24"/>
    <p:sldId id="337" r:id="rId25"/>
    <p:sldId id="315" r:id="rId26"/>
    <p:sldId id="338" r:id="rId27"/>
    <p:sldId id="318" r:id="rId28"/>
    <p:sldId id="319" r:id="rId29"/>
    <p:sldId id="320" r:id="rId30"/>
    <p:sldId id="339" r:id="rId31"/>
    <p:sldId id="284" r:id="rId32"/>
    <p:sldId id="340" r:id="rId33"/>
    <p:sldId id="322" r:id="rId34"/>
    <p:sldId id="327" r:id="rId35"/>
    <p:sldId id="347" r:id="rId36"/>
    <p:sldId id="331" r:id="rId37"/>
    <p:sldId id="342" r:id="rId38"/>
    <p:sldId id="343" r:id="rId39"/>
    <p:sldId id="350" r:id="rId40"/>
    <p:sldId id="348" r:id="rId41"/>
    <p:sldId id="349" r:id="rId42"/>
    <p:sldId id="304" r:id="rId43"/>
    <p:sldId id="258" r:id="rId4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16AE"/>
    <a:srgbClr val="1F0CAC"/>
    <a:srgbClr val="2B11ED"/>
    <a:srgbClr val="987FF3"/>
    <a:srgbClr val="FF3300"/>
    <a:srgbClr val="FFFF00"/>
    <a:srgbClr val="3333CC"/>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41" d="100"/>
          <a:sy n="41" d="100"/>
        </p:scale>
        <p:origin x="36" y="152"/>
      </p:cViewPr>
      <p:guideLst>
        <p:guide orient="horz" pos="2160"/>
        <p:guide pos="2880"/>
      </p:guideLst>
    </p:cSldViewPr>
  </p:slideViewPr>
  <p:notesTextViewPr>
    <p:cViewPr>
      <p:scale>
        <a:sx n="1" d="1"/>
        <a:sy n="1" d="1"/>
      </p:scale>
      <p:origin x="0" y="0"/>
    </p:cViewPr>
  </p:notesTextViewPr>
  <p:sorterViewPr>
    <p:cViewPr>
      <p:scale>
        <a:sx n="130" d="100"/>
        <a:sy n="130" d="100"/>
      </p:scale>
      <p:origin x="0" y="7757"/>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i="1" dirty="0">
                <a:solidFill>
                  <a:srgbClr val="0070C0"/>
                </a:solidFill>
              </a:rPr>
              <a:t>Minimum</a:t>
            </a:r>
            <a:r>
              <a:rPr lang="en-US" i="1" dirty="0">
                <a:solidFill>
                  <a:srgbClr val="00B050"/>
                </a:solidFill>
              </a:rPr>
              <a:t> </a:t>
            </a:r>
            <a:r>
              <a:rPr lang="en-US" dirty="0"/>
              <a:t>1/3 Public Members</a:t>
            </a:r>
          </a:p>
        </c:rich>
      </c:tx>
      <c:layout>
        <c:manualLayout>
          <c:xMode val="edge"/>
          <c:yMode val="edge"/>
          <c:x val="0.29699462914357927"/>
          <c:y val="3.3672391930733854E-2"/>
        </c:manualLayout>
      </c:layout>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Minimum 1/3 Public Members</c:v>
                </c:pt>
              </c:strCache>
            </c:strRef>
          </c:tx>
          <c:cat>
            <c:strRef>
              <c:f>Sheet1!$A$2:$A$3</c:f>
              <c:strCache>
                <c:ptCount val="2"/>
                <c:pt idx="0">
                  <c:v>Public Members</c:v>
                </c:pt>
                <c:pt idx="1">
                  <c:v>Law Enforcement</c:v>
                </c:pt>
              </c:strCache>
            </c:strRef>
          </c:cat>
          <c:val>
            <c:numRef>
              <c:f>Sheet1!$B$2:$B$3</c:f>
              <c:numCache>
                <c:formatCode>General</c:formatCode>
                <c:ptCount val="2"/>
                <c:pt idx="0">
                  <c:v>0.33</c:v>
                </c:pt>
                <c:pt idx="1">
                  <c:v>0.66</c:v>
                </c:pt>
              </c:numCache>
            </c:numRef>
          </c:val>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E81886-5B25-437C-A710-AE6B6D3F1D23}"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n-US"/>
        </a:p>
      </dgm:t>
    </dgm:pt>
    <dgm:pt modelId="{10FC18C4-DB8D-43DC-BCCA-EDBFD913C2D7}">
      <dgm:prSet phldrT="[Text]"/>
      <dgm:spPr/>
      <dgm:t>
        <a:bodyPr/>
        <a:lstStyle/>
        <a:p>
          <a:r>
            <a:rPr lang="en-US" b="1" dirty="0" smtClean="0">
              <a:solidFill>
                <a:srgbClr val="FFFF00"/>
              </a:solidFill>
            </a:rPr>
            <a:t>TCOLE</a:t>
          </a:r>
          <a:endParaRPr lang="en-US" b="1" dirty="0">
            <a:solidFill>
              <a:srgbClr val="FFFF00"/>
            </a:solidFill>
          </a:endParaRPr>
        </a:p>
      </dgm:t>
    </dgm:pt>
    <dgm:pt modelId="{7167F3B6-BDC3-4660-ACFA-26E3A95994AC}" type="parTrans" cxnId="{A332B000-624A-4C90-85EE-34BDE7199E73}">
      <dgm:prSet/>
      <dgm:spPr/>
      <dgm:t>
        <a:bodyPr/>
        <a:lstStyle/>
        <a:p>
          <a:endParaRPr lang="en-US"/>
        </a:p>
      </dgm:t>
    </dgm:pt>
    <dgm:pt modelId="{590C0CB4-2ABF-4E97-ADD5-AB2F9087DA4E}" type="sibTrans" cxnId="{A332B000-624A-4C90-85EE-34BDE7199E73}">
      <dgm:prSet/>
      <dgm:spPr/>
      <dgm:t>
        <a:bodyPr/>
        <a:lstStyle/>
        <a:p>
          <a:endParaRPr lang="en-US"/>
        </a:p>
      </dgm:t>
    </dgm:pt>
    <dgm:pt modelId="{8F6239DA-1462-4C5B-8366-369B3234CF9B}">
      <dgm:prSet phldrT="[Text]"/>
      <dgm:spPr/>
      <dgm:t>
        <a:bodyPr/>
        <a:lstStyle/>
        <a:p>
          <a:r>
            <a:rPr lang="en-US" b="1" dirty="0" smtClean="0">
              <a:solidFill>
                <a:srgbClr val="FFFF00"/>
              </a:solidFill>
            </a:rPr>
            <a:t>Agency</a:t>
          </a:r>
        </a:p>
        <a:p>
          <a:r>
            <a:rPr lang="en-US" b="1" dirty="0" smtClean="0">
              <a:solidFill>
                <a:srgbClr val="FFFF00"/>
              </a:solidFill>
            </a:rPr>
            <a:t>Police</a:t>
          </a:r>
        </a:p>
        <a:p>
          <a:r>
            <a:rPr lang="en-US" b="1" dirty="0" smtClean="0">
              <a:solidFill>
                <a:srgbClr val="FFFF00"/>
              </a:solidFill>
            </a:rPr>
            <a:t>Academy</a:t>
          </a:r>
          <a:endParaRPr lang="en-US" b="1" dirty="0">
            <a:solidFill>
              <a:srgbClr val="FFFF00"/>
            </a:solidFill>
          </a:endParaRPr>
        </a:p>
      </dgm:t>
    </dgm:pt>
    <dgm:pt modelId="{219462C1-ADD7-46E1-B23E-1C8DD43C03BA}" type="parTrans" cxnId="{99C6C5BD-8F3D-414E-B7F5-248EED323707}">
      <dgm:prSet/>
      <dgm:spPr/>
      <dgm:t>
        <a:bodyPr/>
        <a:lstStyle/>
        <a:p>
          <a:endParaRPr lang="en-US"/>
        </a:p>
      </dgm:t>
    </dgm:pt>
    <dgm:pt modelId="{DF882599-8FC0-41E2-8DC1-DCD95E447B77}" type="sibTrans" cxnId="{99C6C5BD-8F3D-414E-B7F5-248EED323707}">
      <dgm:prSet/>
      <dgm:spPr/>
      <dgm:t>
        <a:bodyPr/>
        <a:lstStyle/>
        <a:p>
          <a:endParaRPr lang="en-US"/>
        </a:p>
      </dgm:t>
    </dgm:pt>
    <dgm:pt modelId="{34B5F708-84B4-4628-98DD-6E01DF2D7594}">
      <dgm:prSet phldrT="[Text]"/>
      <dgm:spPr/>
      <dgm:t>
        <a:bodyPr/>
        <a:lstStyle/>
        <a:p>
          <a:r>
            <a:rPr lang="en-US" b="1" dirty="0" smtClean="0">
              <a:solidFill>
                <a:srgbClr val="FFFF00"/>
              </a:solidFill>
            </a:rPr>
            <a:t>For-Profit</a:t>
          </a:r>
        </a:p>
        <a:p>
          <a:r>
            <a:rPr lang="en-US" b="1" dirty="0" smtClean="0">
              <a:solidFill>
                <a:srgbClr val="FFFF00"/>
              </a:solidFill>
            </a:rPr>
            <a:t>Training</a:t>
          </a:r>
        </a:p>
        <a:p>
          <a:r>
            <a:rPr lang="en-US" b="1" dirty="0" smtClean="0">
              <a:solidFill>
                <a:srgbClr val="FFFF00"/>
              </a:solidFill>
            </a:rPr>
            <a:t>Provider</a:t>
          </a:r>
          <a:endParaRPr lang="en-US" b="1" dirty="0">
            <a:solidFill>
              <a:srgbClr val="FFFF00"/>
            </a:solidFill>
          </a:endParaRPr>
        </a:p>
      </dgm:t>
    </dgm:pt>
    <dgm:pt modelId="{251A6945-95A1-46EE-8E47-E0B229D6EA29}" type="parTrans" cxnId="{8A11F040-ECE0-42B3-B220-0DD27061212D}">
      <dgm:prSet/>
      <dgm:spPr/>
      <dgm:t>
        <a:bodyPr/>
        <a:lstStyle/>
        <a:p>
          <a:endParaRPr lang="en-US"/>
        </a:p>
      </dgm:t>
    </dgm:pt>
    <dgm:pt modelId="{FB43CEBF-E023-4E47-9228-507AA49DA50E}" type="sibTrans" cxnId="{8A11F040-ECE0-42B3-B220-0DD27061212D}">
      <dgm:prSet/>
      <dgm:spPr/>
      <dgm:t>
        <a:bodyPr/>
        <a:lstStyle/>
        <a:p>
          <a:endParaRPr lang="en-US"/>
        </a:p>
      </dgm:t>
    </dgm:pt>
    <dgm:pt modelId="{FC00AB61-DD40-4C24-A5EA-D7BCC58DA45E}">
      <dgm:prSet phldrT="[Text]"/>
      <dgm:spPr/>
      <dgm:t>
        <a:bodyPr/>
        <a:lstStyle/>
        <a:p>
          <a:r>
            <a:rPr lang="en-US" b="1" dirty="0" smtClean="0">
              <a:solidFill>
                <a:srgbClr val="FFFF00"/>
              </a:solidFill>
            </a:rPr>
            <a:t>Association Training Provider</a:t>
          </a:r>
          <a:endParaRPr lang="en-US" b="1" dirty="0">
            <a:solidFill>
              <a:srgbClr val="FFFF00"/>
            </a:solidFill>
          </a:endParaRPr>
        </a:p>
      </dgm:t>
    </dgm:pt>
    <dgm:pt modelId="{84CB62DB-C053-4056-8C91-33F6592E3094}" type="parTrans" cxnId="{E342D029-19DD-4713-96D4-E99759635CD5}">
      <dgm:prSet/>
      <dgm:spPr/>
      <dgm:t>
        <a:bodyPr/>
        <a:lstStyle/>
        <a:p>
          <a:endParaRPr lang="en-US"/>
        </a:p>
      </dgm:t>
    </dgm:pt>
    <dgm:pt modelId="{6F6D4A92-52C0-4AD5-8DEB-679059646DD1}" type="sibTrans" cxnId="{E342D029-19DD-4713-96D4-E99759635CD5}">
      <dgm:prSet/>
      <dgm:spPr/>
      <dgm:t>
        <a:bodyPr/>
        <a:lstStyle/>
        <a:p>
          <a:endParaRPr lang="en-US"/>
        </a:p>
      </dgm:t>
    </dgm:pt>
    <dgm:pt modelId="{42E01CFB-764B-45FC-97C8-41F18C92EFFD}">
      <dgm:prSet phldrT="[Text]"/>
      <dgm:spPr/>
      <dgm:t>
        <a:bodyPr/>
        <a:lstStyle/>
        <a:p>
          <a:r>
            <a:rPr lang="en-US" b="1" dirty="0" smtClean="0">
              <a:solidFill>
                <a:srgbClr val="FFFF00"/>
              </a:solidFill>
            </a:rPr>
            <a:t>College Academies</a:t>
          </a:r>
        </a:p>
      </dgm:t>
    </dgm:pt>
    <dgm:pt modelId="{026EC33F-265D-435F-880E-92393124C253}" type="parTrans" cxnId="{F573C2F7-355F-4B2D-A76F-6018453098F0}">
      <dgm:prSet/>
      <dgm:spPr/>
      <dgm:t>
        <a:bodyPr/>
        <a:lstStyle/>
        <a:p>
          <a:endParaRPr lang="en-US"/>
        </a:p>
      </dgm:t>
    </dgm:pt>
    <dgm:pt modelId="{79A61B3E-D1A2-4281-B0E5-DF9FCC926A0A}" type="sibTrans" cxnId="{F573C2F7-355F-4B2D-A76F-6018453098F0}">
      <dgm:prSet/>
      <dgm:spPr/>
      <dgm:t>
        <a:bodyPr/>
        <a:lstStyle/>
        <a:p>
          <a:endParaRPr lang="en-US"/>
        </a:p>
      </dgm:t>
    </dgm:pt>
    <dgm:pt modelId="{167A9537-6ECD-412A-8648-2940EBE2FA51}">
      <dgm:prSet phldrT="[Text]"/>
      <dgm:spPr/>
      <dgm:t>
        <a:bodyPr/>
        <a:lstStyle/>
        <a:p>
          <a:r>
            <a:rPr lang="en-US" b="1" dirty="0" smtClean="0">
              <a:solidFill>
                <a:srgbClr val="FFFF00"/>
              </a:solidFill>
            </a:rPr>
            <a:t>Council of Government</a:t>
          </a:r>
        </a:p>
      </dgm:t>
    </dgm:pt>
    <dgm:pt modelId="{3F477204-BD7B-4BA7-AD7A-DE26C4A9DFC2}" type="parTrans" cxnId="{573AFAA2-5E4D-4BAB-B097-E802FA32E98E}">
      <dgm:prSet/>
      <dgm:spPr/>
      <dgm:t>
        <a:bodyPr/>
        <a:lstStyle/>
        <a:p>
          <a:endParaRPr lang="en-US"/>
        </a:p>
      </dgm:t>
    </dgm:pt>
    <dgm:pt modelId="{1153063E-87A3-43D2-8D44-B8072E7B709A}" type="sibTrans" cxnId="{573AFAA2-5E4D-4BAB-B097-E802FA32E98E}">
      <dgm:prSet/>
      <dgm:spPr/>
      <dgm:t>
        <a:bodyPr/>
        <a:lstStyle/>
        <a:p>
          <a:endParaRPr lang="en-US"/>
        </a:p>
      </dgm:t>
    </dgm:pt>
    <dgm:pt modelId="{8DFAB846-6FE2-44B4-A14E-2737400056EA}">
      <dgm:prSet phldrT="[Text]"/>
      <dgm:spPr/>
      <dgm:t>
        <a:bodyPr/>
        <a:lstStyle/>
        <a:p>
          <a:r>
            <a:rPr lang="en-US" b="1" dirty="0" smtClean="0">
              <a:solidFill>
                <a:srgbClr val="FFFF00"/>
              </a:solidFill>
            </a:rPr>
            <a:t>Academic Alternative Programs</a:t>
          </a:r>
        </a:p>
      </dgm:t>
    </dgm:pt>
    <dgm:pt modelId="{235AC022-73E5-4418-ADF5-185239FC76D6}" type="parTrans" cxnId="{B7A88AF3-9DD7-44B2-8AFE-82A864A00387}">
      <dgm:prSet/>
      <dgm:spPr/>
      <dgm:t>
        <a:bodyPr/>
        <a:lstStyle/>
        <a:p>
          <a:endParaRPr lang="en-US"/>
        </a:p>
      </dgm:t>
    </dgm:pt>
    <dgm:pt modelId="{EF7A3ADC-D504-4A81-85D8-071808946DC8}" type="sibTrans" cxnId="{B7A88AF3-9DD7-44B2-8AFE-82A864A00387}">
      <dgm:prSet/>
      <dgm:spPr/>
      <dgm:t>
        <a:bodyPr/>
        <a:lstStyle/>
        <a:p>
          <a:endParaRPr lang="en-US"/>
        </a:p>
      </dgm:t>
    </dgm:pt>
    <dgm:pt modelId="{CA781852-3A9F-4801-ABE8-63866AF5B050}" type="pres">
      <dgm:prSet presAssocID="{9AE81886-5B25-437C-A710-AE6B6D3F1D23}" presName="Name0" presStyleCnt="0">
        <dgm:presLayoutVars>
          <dgm:chMax val="1"/>
          <dgm:dir/>
          <dgm:animLvl val="ctr"/>
          <dgm:resizeHandles val="exact"/>
        </dgm:presLayoutVars>
      </dgm:prSet>
      <dgm:spPr/>
      <dgm:t>
        <a:bodyPr/>
        <a:lstStyle/>
        <a:p>
          <a:endParaRPr lang="en-US"/>
        </a:p>
      </dgm:t>
    </dgm:pt>
    <dgm:pt modelId="{FBAB0B65-A31D-4E2F-B68A-4B6D94DC770F}" type="pres">
      <dgm:prSet presAssocID="{10FC18C4-DB8D-43DC-BCCA-EDBFD913C2D7}" presName="centerShape" presStyleLbl="node0" presStyleIdx="0" presStyleCnt="1"/>
      <dgm:spPr/>
      <dgm:t>
        <a:bodyPr/>
        <a:lstStyle/>
        <a:p>
          <a:endParaRPr lang="en-US"/>
        </a:p>
      </dgm:t>
    </dgm:pt>
    <dgm:pt modelId="{5F6583A8-FC86-4D83-8849-D636185A4D6F}" type="pres">
      <dgm:prSet presAssocID="{8F6239DA-1462-4C5B-8366-369B3234CF9B}" presName="node" presStyleLbl="node1" presStyleIdx="0" presStyleCnt="6">
        <dgm:presLayoutVars>
          <dgm:bulletEnabled val="1"/>
        </dgm:presLayoutVars>
      </dgm:prSet>
      <dgm:spPr/>
      <dgm:t>
        <a:bodyPr/>
        <a:lstStyle/>
        <a:p>
          <a:endParaRPr lang="en-US"/>
        </a:p>
      </dgm:t>
    </dgm:pt>
    <dgm:pt modelId="{6167DCE5-2E68-46EA-BF24-7697A585CF92}" type="pres">
      <dgm:prSet presAssocID="{8F6239DA-1462-4C5B-8366-369B3234CF9B}" presName="dummy" presStyleCnt="0"/>
      <dgm:spPr/>
    </dgm:pt>
    <dgm:pt modelId="{C1F920CF-CBD4-4A59-A5CD-7CE61191C8B5}" type="pres">
      <dgm:prSet presAssocID="{DF882599-8FC0-41E2-8DC1-DCD95E447B77}" presName="sibTrans" presStyleLbl="sibTrans2D1" presStyleIdx="0" presStyleCnt="6"/>
      <dgm:spPr/>
      <dgm:t>
        <a:bodyPr/>
        <a:lstStyle/>
        <a:p>
          <a:endParaRPr lang="en-US"/>
        </a:p>
      </dgm:t>
    </dgm:pt>
    <dgm:pt modelId="{5FE36240-9017-41AA-BF87-C364F3684DA3}" type="pres">
      <dgm:prSet presAssocID="{34B5F708-84B4-4628-98DD-6E01DF2D7594}" presName="node" presStyleLbl="node1" presStyleIdx="1" presStyleCnt="6">
        <dgm:presLayoutVars>
          <dgm:bulletEnabled val="1"/>
        </dgm:presLayoutVars>
      </dgm:prSet>
      <dgm:spPr/>
      <dgm:t>
        <a:bodyPr/>
        <a:lstStyle/>
        <a:p>
          <a:endParaRPr lang="en-US"/>
        </a:p>
      </dgm:t>
    </dgm:pt>
    <dgm:pt modelId="{035D3DB3-F9EB-4708-B83A-5BD12C35FD74}" type="pres">
      <dgm:prSet presAssocID="{34B5F708-84B4-4628-98DD-6E01DF2D7594}" presName="dummy" presStyleCnt="0"/>
      <dgm:spPr/>
    </dgm:pt>
    <dgm:pt modelId="{607C31E2-543C-4C83-90FC-62671F17BDB1}" type="pres">
      <dgm:prSet presAssocID="{FB43CEBF-E023-4E47-9228-507AA49DA50E}" presName="sibTrans" presStyleLbl="sibTrans2D1" presStyleIdx="1" presStyleCnt="6"/>
      <dgm:spPr/>
      <dgm:t>
        <a:bodyPr/>
        <a:lstStyle/>
        <a:p>
          <a:endParaRPr lang="en-US"/>
        </a:p>
      </dgm:t>
    </dgm:pt>
    <dgm:pt modelId="{30F25952-9A5E-4959-9493-F4DCB55D5F41}" type="pres">
      <dgm:prSet presAssocID="{FC00AB61-DD40-4C24-A5EA-D7BCC58DA45E}" presName="node" presStyleLbl="node1" presStyleIdx="2" presStyleCnt="6">
        <dgm:presLayoutVars>
          <dgm:bulletEnabled val="1"/>
        </dgm:presLayoutVars>
      </dgm:prSet>
      <dgm:spPr/>
      <dgm:t>
        <a:bodyPr/>
        <a:lstStyle/>
        <a:p>
          <a:endParaRPr lang="en-US"/>
        </a:p>
      </dgm:t>
    </dgm:pt>
    <dgm:pt modelId="{B1936D3F-A131-438B-B487-95E31E01CD52}" type="pres">
      <dgm:prSet presAssocID="{FC00AB61-DD40-4C24-A5EA-D7BCC58DA45E}" presName="dummy" presStyleCnt="0"/>
      <dgm:spPr/>
    </dgm:pt>
    <dgm:pt modelId="{7F7C9D73-9F59-4FE8-8F2E-0E6F18E0CA3F}" type="pres">
      <dgm:prSet presAssocID="{6F6D4A92-52C0-4AD5-8DEB-679059646DD1}" presName="sibTrans" presStyleLbl="sibTrans2D1" presStyleIdx="2" presStyleCnt="6"/>
      <dgm:spPr/>
      <dgm:t>
        <a:bodyPr/>
        <a:lstStyle/>
        <a:p>
          <a:endParaRPr lang="en-US"/>
        </a:p>
      </dgm:t>
    </dgm:pt>
    <dgm:pt modelId="{62EBBEDC-558B-4027-A59E-A3B36DAE0282}" type="pres">
      <dgm:prSet presAssocID="{42E01CFB-764B-45FC-97C8-41F18C92EFFD}" presName="node" presStyleLbl="node1" presStyleIdx="3" presStyleCnt="6">
        <dgm:presLayoutVars>
          <dgm:bulletEnabled val="1"/>
        </dgm:presLayoutVars>
      </dgm:prSet>
      <dgm:spPr/>
      <dgm:t>
        <a:bodyPr/>
        <a:lstStyle/>
        <a:p>
          <a:endParaRPr lang="en-US"/>
        </a:p>
      </dgm:t>
    </dgm:pt>
    <dgm:pt modelId="{C2F82814-04B0-4D27-B5A2-164B5D9E6ACC}" type="pres">
      <dgm:prSet presAssocID="{42E01CFB-764B-45FC-97C8-41F18C92EFFD}" presName="dummy" presStyleCnt="0"/>
      <dgm:spPr/>
    </dgm:pt>
    <dgm:pt modelId="{16E47077-A79E-4FA9-8FC1-79F4D312A53A}" type="pres">
      <dgm:prSet presAssocID="{79A61B3E-D1A2-4281-B0E5-DF9FCC926A0A}" presName="sibTrans" presStyleLbl="sibTrans2D1" presStyleIdx="3" presStyleCnt="6"/>
      <dgm:spPr/>
      <dgm:t>
        <a:bodyPr/>
        <a:lstStyle/>
        <a:p>
          <a:endParaRPr lang="en-US"/>
        </a:p>
      </dgm:t>
    </dgm:pt>
    <dgm:pt modelId="{A2E164BC-0144-477D-92E3-381A93595215}" type="pres">
      <dgm:prSet presAssocID="{8DFAB846-6FE2-44B4-A14E-2737400056EA}" presName="node" presStyleLbl="node1" presStyleIdx="4" presStyleCnt="6">
        <dgm:presLayoutVars>
          <dgm:bulletEnabled val="1"/>
        </dgm:presLayoutVars>
      </dgm:prSet>
      <dgm:spPr/>
      <dgm:t>
        <a:bodyPr/>
        <a:lstStyle/>
        <a:p>
          <a:endParaRPr lang="en-US"/>
        </a:p>
      </dgm:t>
    </dgm:pt>
    <dgm:pt modelId="{EAE0C065-8DC6-4E35-82B9-49550B1927DF}" type="pres">
      <dgm:prSet presAssocID="{8DFAB846-6FE2-44B4-A14E-2737400056EA}" presName="dummy" presStyleCnt="0"/>
      <dgm:spPr/>
    </dgm:pt>
    <dgm:pt modelId="{EA7273CD-19D3-40D2-BDA9-61F98F641966}" type="pres">
      <dgm:prSet presAssocID="{EF7A3ADC-D504-4A81-85D8-071808946DC8}" presName="sibTrans" presStyleLbl="sibTrans2D1" presStyleIdx="4" presStyleCnt="6"/>
      <dgm:spPr/>
      <dgm:t>
        <a:bodyPr/>
        <a:lstStyle/>
        <a:p>
          <a:endParaRPr lang="en-US"/>
        </a:p>
      </dgm:t>
    </dgm:pt>
    <dgm:pt modelId="{CEFDD746-CD59-4D58-8F57-58358E1AC7DB}" type="pres">
      <dgm:prSet presAssocID="{167A9537-6ECD-412A-8648-2940EBE2FA51}" presName="node" presStyleLbl="node1" presStyleIdx="5" presStyleCnt="6">
        <dgm:presLayoutVars>
          <dgm:bulletEnabled val="1"/>
        </dgm:presLayoutVars>
      </dgm:prSet>
      <dgm:spPr/>
      <dgm:t>
        <a:bodyPr/>
        <a:lstStyle/>
        <a:p>
          <a:endParaRPr lang="en-US"/>
        </a:p>
      </dgm:t>
    </dgm:pt>
    <dgm:pt modelId="{DEF28A2A-340F-4E23-B498-85180C4B6157}" type="pres">
      <dgm:prSet presAssocID="{167A9537-6ECD-412A-8648-2940EBE2FA51}" presName="dummy" presStyleCnt="0"/>
      <dgm:spPr/>
    </dgm:pt>
    <dgm:pt modelId="{4FDE8EC1-5FDD-4B64-A2B6-2B4D79F2A21D}" type="pres">
      <dgm:prSet presAssocID="{1153063E-87A3-43D2-8D44-B8072E7B709A}" presName="sibTrans" presStyleLbl="sibTrans2D1" presStyleIdx="5" presStyleCnt="6"/>
      <dgm:spPr/>
      <dgm:t>
        <a:bodyPr/>
        <a:lstStyle/>
        <a:p>
          <a:endParaRPr lang="en-US"/>
        </a:p>
      </dgm:t>
    </dgm:pt>
  </dgm:ptLst>
  <dgm:cxnLst>
    <dgm:cxn modelId="{147C3FDD-D464-4518-A7CF-220E6C797085}" type="presOf" srcId="{8F6239DA-1462-4C5B-8366-369B3234CF9B}" destId="{5F6583A8-FC86-4D83-8849-D636185A4D6F}" srcOrd="0" destOrd="0" presId="urn:microsoft.com/office/officeart/2005/8/layout/radial6"/>
    <dgm:cxn modelId="{A332B000-624A-4C90-85EE-34BDE7199E73}" srcId="{9AE81886-5B25-437C-A710-AE6B6D3F1D23}" destId="{10FC18C4-DB8D-43DC-BCCA-EDBFD913C2D7}" srcOrd="0" destOrd="0" parTransId="{7167F3B6-BDC3-4660-ACFA-26E3A95994AC}" sibTransId="{590C0CB4-2ABF-4E97-ADD5-AB2F9087DA4E}"/>
    <dgm:cxn modelId="{E342D029-19DD-4713-96D4-E99759635CD5}" srcId="{10FC18C4-DB8D-43DC-BCCA-EDBFD913C2D7}" destId="{FC00AB61-DD40-4C24-A5EA-D7BCC58DA45E}" srcOrd="2" destOrd="0" parTransId="{84CB62DB-C053-4056-8C91-33F6592E3094}" sibTransId="{6F6D4A92-52C0-4AD5-8DEB-679059646DD1}"/>
    <dgm:cxn modelId="{99C6C5BD-8F3D-414E-B7F5-248EED323707}" srcId="{10FC18C4-DB8D-43DC-BCCA-EDBFD913C2D7}" destId="{8F6239DA-1462-4C5B-8366-369B3234CF9B}" srcOrd="0" destOrd="0" parTransId="{219462C1-ADD7-46E1-B23E-1C8DD43C03BA}" sibTransId="{DF882599-8FC0-41E2-8DC1-DCD95E447B77}"/>
    <dgm:cxn modelId="{EB62EC4E-7DB6-4A20-89EC-41CD76844F2C}" type="presOf" srcId="{42E01CFB-764B-45FC-97C8-41F18C92EFFD}" destId="{62EBBEDC-558B-4027-A59E-A3B36DAE0282}" srcOrd="0" destOrd="0" presId="urn:microsoft.com/office/officeart/2005/8/layout/radial6"/>
    <dgm:cxn modelId="{8A11F040-ECE0-42B3-B220-0DD27061212D}" srcId="{10FC18C4-DB8D-43DC-BCCA-EDBFD913C2D7}" destId="{34B5F708-84B4-4628-98DD-6E01DF2D7594}" srcOrd="1" destOrd="0" parTransId="{251A6945-95A1-46EE-8E47-E0B229D6EA29}" sibTransId="{FB43CEBF-E023-4E47-9228-507AA49DA50E}"/>
    <dgm:cxn modelId="{96E0B4CD-E935-4C30-97AB-0560F221A50C}" type="presOf" srcId="{FC00AB61-DD40-4C24-A5EA-D7BCC58DA45E}" destId="{30F25952-9A5E-4959-9493-F4DCB55D5F41}" srcOrd="0" destOrd="0" presId="urn:microsoft.com/office/officeart/2005/8/layout/radial6"/>
    <dgm:cxn modelId="{573AFAA2-5E4D-4BAB-B097-E802FA32E98E}" srcId="{10FC18C4-DB8D-43DC-BCCA-EDBFD913C2D7}" destId="{167A9537-6ECD-412A-8648-2940EBE2FA51}" srcOrd="5" destOrd="0" parTransId="{3F477204-BD7B-4BA7-AD7A-DE26C4A9DFC2}" sibTransId="{1153063E-87A3-43D2-8D44-B8072E7B709A}"/>
    <dgm:cxn modelId="{73BEA06D-C0CF-40AA-A6EF-310CA240F44C}" type="presOf" srcId="{9AE81886-5B25-437C-A710-AE6B6D3F1D23}" destId="{CA781852-3A9F-4801-ABE8-63866AF5B050}" srcOrd="0" destOrd="0" presId="urn:microsoft.com/office/officeart/2005/8/layout/radial6"/>
    <dgm:cxn modelId="{0617D462-09FA-40D9-9B45-62706D31E253}" type="presOf" srcId="{34B5F708-84B4-4628-98DD-6E01DF2D7594}" destId="{5FE36240-9017-41AA-BF87-C364F3684DA3}" srcOrd="0" destOrd="0" presId="urn:microsoft.com/office/officeart/2005/8/layout/radial6"/>
    <dgm:cxn modelId="{03952A36-7520-45C8-973C-0BAFC7538D9F}" type="presOf" srcId="{EF7A3ADC-D504-4A81-85D8-071808946DC8}" destId="{EA7273CD-19D3-40D2-BDA9-61F98F641966}" srcOrd="0" destOrd="0" presId="urn:microsoft.com/office/officeart/2005/8/layout/radial6"/>
    <dgm:cxn modelId="{BDB9887D-AEEE-4386-8841-9B416EAB2E55}" type="presOf" srcId="{167A9537-6ECD-412A-8648-2940EBE2FA51}" destId="{CEFDD746-CD59-4D58-8F57-58358E1AC7DB}" srcOrd="0" destOrd="0" presId="urn:microsoft.com/office/officeart/2005/8/layout/radial6"/>
    <dgm:cxn modelId="{EA145E4A-1EA2-498B-BA00-6630C8A6A660}" type="presOf" srcId="{DF882599-8FC0-41E2-8DC1-DCD95E447B77}" destId="{C1F920CF-CBD4-4A59-A5CD-7CE61191C8B5}" srcOrd="0" destOrd="0" presId="urn:microsoft.com/office/officeart/2005/8/layout/radial6"/>
    <dgm:cxn modelId="{08F9175C-C1F2-4AE3-98F4-3B4483642982}" type="presOf" srcId="{8DFAB846-6FE2-44B4-A14E-2737400056EA}" destId="{A2E164BC-0144-477D-92E3-381A93595215}" srcOrd="0" destOrd="0" presId="urn:microsoft.com/office/officeart/2005/8/layout/radial6"/>
    <dgm:cxn modelId="{B7A88AF3-9DD7-44B2-8AFE-82A864A00387}" srcId="{10FC18C4-DB8D-43DC-BCCA-EDBFD913C2D7}" destId="{8DFAB846-6FE2-44B4-A14E-2737400056EA}" srcOrd="4" destOrd="0" parTransId="{235AC022-73E5-4418-ADF5-185239FC76D6}" sibTransId="{EF7A3ADC-D504-4A81-85D8-071808946DC8}"/>
    <dgm:cxn modelId="{E00B9ECF-DCF0-44C6-89D9-38A8A67CE708}" type="presOf" srcId="{79A61B3E-D1A2-4281-B0E5-DF9FCC926A0A}" destId="{16E47077-A79E-4FA9-8FC1-79F4D312A53A}" srcOrd="0" destOrd="0" presId="urn:microsoft.com/office/officeart/2005/8/layout/radial6"/>
    <dgm:cxn modelId="{F573C2F7-355F-4B2D-A76F-6018453098F0}" srcId="{10FC18C4-DB8D-43DC-BCCA-EDBFD913C2D7}" destId="{42E01CFB-764B-45FC-97C8-41F18C92EFFD}" srcOrd="3" destOrd="0" parTransId="{026EC33F-265D-435F-880E-92393124C253}" sibTransId="{79A61B3E-D1A2-4281-B0E5-DF9FCC926A0A}"/>
    <dgm:cxn modelId="{C009D879-0921-456A-A9D2-66B6702CF6B6}" type="presOf" srcId="{6F6D4A92-52C0-4AD5-8DEB-679059646DD1}" destId="{7F7C9D73-9F59-4FE8-8F2E-0E6F18E0CA3F}" srcOrd="0" destOrd="0" presId="urn:microsoft.com/office/officeart/2005/8/layout/radial6"/>
    <dgm:cxn modelId="{3C5F6F66-B16E-4C39-82A5-0E1DA3A7A133}" type="presOf" srcId="{1153063E-87A3-43D2-8D44-B8072E7B709A}" destId="{4FDE8EC1-5FDD-4B64-A2B6-2B4D79F2A21D}" srcOrd="0" destOrd="0" presId="urn:microsoft.com/office/officeart/2005/8/layout/radial6"/>
    <dgm:cxn modelId="{00952F36-6817-4BC7-878D-F76EBB168E38}" type="presOf" srcId="{FB43CEBF-E023-4E47-9228-507AA49DA50E}" destId="{607C31E2-543C-4C83-90FC-62671F17BDB1}" srcOrd="0" destOrd="0" presId="urn:microsoft.com/office/officeart/2005/8/layout/radial6"/>
    <dgm:cxn modelId="{CD7FE0CB-3B31-4483-828B-2CC729B99FAD}" type="presOf" srcId="{10FC18C4-DB8D-43DC-BCCA-EDBFD913C2D7}" destId="{FBAB0B65-A31D-4E2F-B68A-4B6D94DC770F}" srcOrd="0" destOrd="0" presId="urn:microsoft.com/office/officeart/2005/8/layout/radial6"/>
    <dgm:cxn modelId="{AD5173DE-0886-4FB5-AB8F-BC75079CC41F}" type="presParOf" srcId="{CA781852-3A9F-4801-ABE8-63866AF5B050}" destId="{FBAB0B65-A31D-4E2F-B68A-4B6D94DC770F}" srcOrd="0" destOrd="0" presId="urn:microsoft.com/office/officeart/2005/8/layout/radial6"/>
    <dgm:cxn modelId="{E0AFCA36-41B7-4581-9923-E9D631A918BA}" type="presParOf" srcId="{CA781852-3A9F-4801-ABE8-63866AF5B050}" destId="{5F6583A8-FC86-4D83-8849-D636185A4D6F}" srcOrd="1" destOrd="0" presId="urn:microsoft.com/office/officeart/2005/8/layout/radial6"/>
    <dgm:cxn modelId="{5342684F-0346-4606-9EB4-D61AF5738019}" type="presParOf" srcId="{CA781852-3A9F-4801-ABE8-63866AF5B050}" destId="{6167DCE5-2E68-46EA-BF24-7697A585CF92}" srcOrd="2" destOrd="0" presId="urn:microsoft.com/office/officeart/2005/8/layout/radial6"/>
    <dgm:cxn modelId="{F3BA1762-4149-4009-887A-3DC864EF978E}" type="presParOf" srcId="{CA781852-3A9F-4801-ABE8-63866AF5B050}" destId="{C1F920CF-CBD4-4A59-A5CD-7CE61191C8B5}" srcOrd="3" destOrd="0" presId="urn:microsoft.com/office/officeart/2005/8/layout/radial6"/>
    <dgm:cxn modelId="{9343225C-A3AC-48EB-99D1-C305F8B1E97A}" type="presParOf" srcId="{CA781852-3A9F-4801-ABE8-63866AF5B050}" destId="{5FE36240-9017-41AA-BF87-C364F3684DA3}" srcOrd="4" destOrd="0" presId="urn:microsoft.com/office/officeart/2005/8/layout/radial6"/>
    <dgm:cxn modelId="{23266AC2-5C7B-4E67-A49D-C8B1DF90B583}" type="presParOf" srcId="{CA781852-3A9F-4801-ABE8-63866AF5B050}" destId="{035D3DB3-F9EB-4708-B83A-5BD12C35FD74}" srcOrd="5" destOrd="0" presId="urn:microsoft.com/office/officeart/2005/8/layout/radial6"/>
    <dgm:cxn modelId="{D9B6D955-CC75-4088-B251-2E2F97EB0EC3}" type="presParOf" srcId="{CA781852-3A9F-4801-ABE8-63866AF5B050}" destId="{607C31E2-543C-4C83-90FC-62671F17BDB1}" srcOrd="6" destOrd="0" presId="urn:microsoft.com/office/officeart/2005/8/layout/radial6"/>
    <dgm:cxn modelId="{CD2505CC-3C58-4A8F-A710-34E00BF8B2E5}" type="presParOf" srcId="{CA781852-3A9F-4801-ABE8-63866AF5B050}" destId="{30F25952-9A5E-4959-9493-F4DCB55D5F41}" srcOrd="7" destOrd="0" presId="urn:microsoft.com/office/officeart/2005/8/layout/radial6"/>
    <dgm:cxn modelId="{2F06BA37-C530-429D-94F0-647C0DEA939A}" type="presParOf" srcId="{CA781852-3A9F-4801-ABE8-63866AF5B050}" destId="{B1936D3F-A131-438B-B487-95E31E01CD52}" srcOrd="8" destOrd="0" presId="urn:microsoft.com/office/officeart/2005/8/layout/radial6"/>
    <dgm:cxn modelId="{CE3D7A82-96E5-4320-A022-D6BCE7FADEB6}" type="presParOf" srcId="{CA781852-3A9F-4801-ABE8-63866AF5B050}" destId="{7F7C9D73-9F59-4FE8-8F2E-0E6F18E0CA3F}" srcOrd="9" destOrd="0" presId="urn:microsoft.com/office/officeart/2005/8/layout/radial6"/>
    <dgm:cxn modelId="{A947A923-AD0A-4886-84CF-251C3B2C7062}" type="presParOf" srcId="{CA781852-3A9F-4801-ABE8-63866AF5B050}" destId="{62EBBEDC-558B-4027-A59E-A3B36DAE0282}" srcOrd="10" destOrd="0" presId="urn:microsoft.com/office/officeart/2005/8/layout/radial6"/>
    <dgm:cxn modelId="{47C22A6F-F6F1-41B5-B45D-C60A7DD1B1D6}" type="presParOf" srcId="{CA781852-3A9F-4801-ABE8-63866AF5B050}" destId="{C2F82814-04B0-4D27-B5A2-164B5D9E6ACC}" srcOrd="11" destOrd="0" presId="urn:microsoft.com/office/officeart/2005/8/layout/radial6"/>
    <dgm:cxn modelId="{009E4183-607C-4B64-AA88-54F25007A811}" type="presParOf" srcId="{CA781852-3A9F-4801-ABE8-63866AF5B050}" destId="{16E47077-A79E-4FA9-8FC1-79F4D312A53A}" srcOrd="12" destOrd="0" presId="urn:microsoft.com/office/officeart/2005/8/layout/radial6"/>
    <dgm:cxn modelId="{702CFA56-D695-4196-A98B-C2A63FF59374}" type="presParOf" srcId="{CA781852-3A9F-4801-ABE8-63866AF5B050}" destId="{A2E164BC-0144-477D-92E3-381A93595215}" srcOrd="13" destOrd="0" presId="urn:microsoft.com/office/officeart/2005/8/layout/radial6"/>
    <dgm:cxn modelId="{303E3303-0BBF-4FB2-9404-1AB4FCFD2A97}" type="presParOf" srcId="{CA781852-3A9F-4801-ABE8-63866AF5B050}" destId="{EAE0C065-8DC6-4E35-82B9-49550B1927DF}" srcOrd="14" destOrd="0" presId="urn:microsoft.com/office/officeart/2005/8/layout/radial6"/>
    <dgm:cxn modelId="{55390E76-90AB-421B-8CA2-2743818111FA}" type="presParOf" srcId="{CA781852-3A9F-4801-ABE8-63866AF5B050}" destId="{EA7273CD-19D3-40D2-BDA9-61F98F641966}" srcOrd="15" destOrd="0" presId="urn:microsoft.com/office/officeart/2005/8/layout/radial6"/>
    <dgm:cxn modelId="{AC52D9CE-DF76-4BD2-ACE5-70C9A693A085}" type="presParOf" srcId="{CA781852-3A9F-4801-ABE8-63866AF5B050}" destId="{CEFDD746-CD59-4D58-8F57-58358E1AC7DB}" srcOrd="16" destOrd="0" presId="urn:microsoft.com/office/officeart/2005/8/layout/radial6"/>
    <dgm:cxn modelId="{51541180-FFA3-41A0-ACB7-CE064BE08BEE}" type="presParOf" srcId="{CA781852-3A9F-4801-ABE8-63866AF5B050}" destId="{DEF28A2A-340F-4E23-B498-85180C4B6157}" srcOrd="17" destOrd="0" presId="urn:microsoft.com/office/officeart/2005/8/layout/radial6"/>
    <dgm:cxn modelId="{E2A92813-CEF9-496F-B944-3CAC41A10B89}" type="presParOf" srcId="{CA781852-3A9F-4801-ABE8-63866AF5B050}" destId="{4FDE8EC1-5FDD-4B64-A2B6-2B4D79F2A21D}" srcOrd="18"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6808C5B-FB16-4554-83F8-06A25A7BDDA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F857988-486F-4B3B-838C-D2D3877B5D12}">
      <dgm:prSet phldrT="[Text]"/>
      <dgm:spPr/>
      <dgm:t>
        <a:bodyPr/>
        <a:lstStyle/>
        <a:p>
          <a:r>
            <a:rPr lang="en-US" dirty="0" smtClean="0"/>
            <a:t>A Quorum must be present to conduct business.</a:t>
          </a:r>
          <a:endParaRPr lang="en-US" dirty="0"/>
        </a:p>
      </dgm:t>
    </dgm:pt>
    <dgm:pt modelId="{DF1D611B-228F-4BD2-9F0D-AE6947F2A440}" type="parTrans" cxnId="{5952D47C-FD6F-439F-BC18-20412C53709B}">
      <dgm:prSet/>
      <dgm:spPr/>
      <dgm:t>
        <a:bodyPr/>
        <a:lstStyle/>
        <a:p>
          <a:endParaRPr lang="en-US"/>
        </a:p>
      </dgm:t>
    </dgm:pt>
    <dgm:pt modelId="{DFA80637-81EC-45E0-A555-E902E3CF7754}" type="sibTrans" cxnId="{5952D47C-FD6F-439F-BC18-20412C53709B}">
      <dgm:prSet/>
      <dgm:spPr/>
      <dgm:t>
        <a:bodyPr/>
        <a:lstStyle/>
        <a:p>
          <a:endParaRPr lang="en-US"/>
        </a:p>
      </dgm:t>
    </dgm:pt>
    <dgm:pt modelId="{8B678A66-9974-4587-B5FD-E84159B4196D}">
      <dgm:prSet phldrT="[Text]"/>
      <dgm:spPr/>
      <dgm:t>
        <a:bodyPr/>
        <a:lstStyle/>
        <a:p>
          <a:pPr marL="171450" indent="0" defTabSz="755650">
            <a:lnSpc>
              <a:spcPct val="90000"/>
            </a:lnSpc>
            <a:spcBef>
              <a:spcPct val="0"/>
            </a:spcBef>
            <a:spcAft>
              <a:spcPct val="20000"/>
            </a:spcAft>
            <a:buNone/>
          </a:pPr>
          <a:r>
            <a:rPr lang="en-US" dirty="0" smtClean="0"/>
            <a:t>51% of member numbers.</a:t>
          </a:r>
          <a:endParaRPr lang="en-US" dirty="0"/>
        </a:p>
      </dgm:t>
    </dgm:pt>
    <dgm:pt modelId="{5899AEE4-46CD-434F-8AF7-7A52050227F9}" type="parTrans" cxnId="{6A6949A0-A752-4F3A-9D1F-0584F822D4FD}">
      <dgm:prSet/>
      <dgm:spPr/>
      <dgm:t>
        <a:bodyPr/>
        <a:lstStyle/>
        <a:p>
          <a:endParaRPr lang="en-US"/>
        </a:p>
      </dgm:t>
    </dgm:pt>
    <dgm:pt modelId="{5177300F-9179-4914-AA02-4B15F1DAF1EF}" type="sibTrans" cxnId="{6A6949A0-A752-4F3A-9D1F-0584F822D4FD}">
      <dgm:prSet/>
      <dgm:spPr/>
      <dgm:t>
        <a:bodyPr/>
        <a:lstStyle/>
        <a:p>
          <a:endParaRPr lang="en-US"/>
        </a:p>
      </dgm:t>
    </dgm:pt>
    <dgm:pt modelId="{0D9DAC44-D7E9-425C-91D8-42938ECA0BB2}">
      <dgm:prSet phldrT="[Text]"/>
      <dgm:spPr/>
      <dgm:t>
        <a:bodyPr/>
        <a:lstStyle/>
        <a:p>
          <a:r>
            <a:rPr lang="en-US" dirty="0" smtClean="0"/>
            <a:t>Must meet a minimum of one (1) time each calendar year.</a:t>
          </a:r>
          <a:endParaRPr lang="en-US" dirty="0"/>
        </a:p>
      </dgm:t>
    </dgm:pt>
    <dgm:pt modelId="{BE3D23E4-D801-46B9-B308-671F1F844D5A}" type="parTrans" cxnId="{331DD52C-494B-450A-B47A-A7378307EA88}">
      <dgm:prSet/>
      <dgm:spPr/>
      <dgm:t>
        <a:bodyPr/>
        <a:lstStyle/>
        <a:p>
          <a:endParaRPr lang="en-US"/>
        </a:p>
      </dgm:t>
    </dgm:pt>
    <dgm:pt modelId="{12AF2CCF-1457-41A9-8216-41BF93141A28}" type="sibTrans" cxnId="{331DD52C-494B-450A-B47A-A7378307EA88}">
      <dgm:prSet/>
      <dgm:spPr/>
      <dgm:t>
        <a:bodyPr/>
        <a:lstStyle/>
        <a:p>
          <a:endParaRPr lang="en-US"/>
        </a:p>
      </dgm:t>
    </dgm:pt>
    <dgm:pt modelId="{74DBCB59-AE27-4A35-A032-BE2ED9CECB15}">
      <dgm:prSet phldrT="[Text]"/>
      <dgm:spPr/>
      <dgm:t>
        <a:bodyPr/>
        <a:lstStyle/>
        <a:p>
          <a:r>
            <a:rPr lang="en-US" dirty="0" smtClean="0"/>
            <a:t>Best practices is 2-3 times. Maximize input opportunities. </a:t>
          </a:r>
          <a:endParaRPr lang="en-US" dirty="0"/>
        </a:p>
      </dgm:t>
    </dgm:pt>
    <dgm:pt modelId="{599E6A64-B145-4E4C-8B93-2DACCF3FC41A}" type="parTrans" cxnId="{957D8CFD-BE3D-4577-91EE-5077EFA25E2F}">
      <dgm:prSet/>
      <dgm:spPr/>
      <dgm:t>
        <a:bodyPr/>
        <a:lstStyle/>
        <a:p>
          <a:endParaRPr lang="en-US"/>
        </a:p>
      </dgm:t>
    </dgm:pt>
    <dgm:pt modelId="{5045D771-A339-427F-B5D6-1D57CF153BDF}" type="sibTrans" cxnId="{957D8CFD-BE3D-4577-91EE-5077EFA25E2F}">
      <dgm:prSet/>
      <dgm:spPr/>
      <dgm:t>
        <a:bodyPr/>
        <a:lstStyle/>
        <a:p>
          <a:endParaRPr lang="en-US"/>
        </a:p>
      </dgm:t>
    </dgm:pt>
    <dgm:pt modelId="{052608E2-E6EA-40AC-830F-F7C8EE973051}">
      <dgm:prSet phldrT="[Text]"/>
      <dgm:spPr/>
      <dgm:t>
        <a:bodyPr/>
        <a:lstStyle/>
        <a:p>
          <a:r>
            <a:rPr lang="en-US" dirty="0" smtClean="0"/>
            <a:t>On-going communication between chair and TC.</a:t>
          </a:r>
          <a:endParaRPr lang="en-US" dirty="0"/>
        </a:p>
      </dgm:t>
    </dgm:pt>
    <dgm:pt modelId="{56CB82E4-A6E9-4D2D-AD67-1534B8880EB6}" type="parTrans" cxnId="{703268F2-A02F-4418-8902-7C0C3501B611}">
      <dgm:prSet/>
      <dgm:spPr/>
      <dgm:t>
        <a:bodyPr/>
        <a:lstStyle/>
        <a:p>
          <a:endParaRPr lang="en-US"/>
        </a:p>
      </dgm:t>
    </dgm:pt>
    <dgm:pt modelId="{3B2685F5-30C4-4D3B-9552-E54D2A548A03}" type="sibTrans" cxnId="{703268F2-A02F-4418-8902-7C0C3501B611}">
      <dgm:prSet/>
      <dgm:spPr/>
      <dgm:t>
        <a:bodyPr/>
        <a:lstStyle/>
        <a:p>
          <a:endParaRPr lang="en-US"/>
        </a:p>
      </dgm:t>
    </dgm:pt>
    <dgm:pt modelId="{C9C9AB77-E829-4EAB-8276-0AD951E3AC3C}">
      <dgm:prSet phldrT="[Text]"/>
      <dgm:spPr/>
      <dgm:t>
        <a:bodyPr/>
        <a:lstStyle/>
        <a:p>
          <a:r>
            <a:rPr lang="en-US" dirty="0" smtClean="0"/>
            <a:t>Open communication is critical </a:t>
          </a:r>
          <a:r>
            <a:rPr lang="en-US" smtClean="0"/>
            <a:t>to success.</a:t>
          </a:r>
          <a:endParaRPr lang="en-US" dirty="0"/>
        </a:p>
      </dgm:t>
    </dgm:pt>
    <dgm:pt modelId="{301A6849-E04E-427B-B67E-0A289989A96D}" type="parTrans" cxnId="{CD3FB11B-6E22-4DCE-A39E-93744321D373}">
      <dgm:prSet/>
      <dgm:spPr/>
      <dgm:t>
        <a:bodyPr/>
        <a:lstStyle/>
        <a:p>
          <a:endParaRPr lang="en-US"/>
        </a:p>
      </dgm:t>
    </dgm:pt>
    <dgm:pt modelId="{E9F5C0DC-6AE7-47D1-A7D6-51A536D876B8}" type="sibTrans" cxnId="{CD3FB11B-6E22-4DCE-A39E-93744321D373}">
      <dgm:prSet/>
      <dgm:spPr/>
      <dgm:t>
        <a:bodyPr/>
        <a:lstStyle/>
        <a:p>
          <a:endParaRPr lang="en-US"/>
        </a:p>
      </dgm:t>
    </dgm:pt>
    <dgm:pt modelId="{D4A876DE-FA15-4FF0-9529-242178B14B1E}">
      <dgm:prSet phldrT="[Text]"/>
      <dgm:spPr/>
      <dgm:t>
        <a:bodyPr/>
        <a:lstStyle/>
        <a:p>
          <a:r>
            <a:rPr lang="en-US" dirty="0" smtClean="0"/>
            <a:t>Meeting called by Agency Head, Chair or Training Coordinator</a:t>
          </a:r>
          <a:endParaRPr lang="en-US" dirty="0"/>
        </a:p>
      </dgm:t>
    </dgm:pt>
    <dgm:pt modelId="{D6EF6C1A-F48A-4335-9290-55BBC11FCCDA}" type="parTrans" cxnId="{4B7CF1B0-4617-42A0-A4F3-7790CC1748C3}">
      <dgm:prSet/>
      <dgm:spPr/>
      <dgm:t>
        <a:bodyPr/>
        <a:lstStyle/>
        <a:p>
          <a:endParaRPr lang="en-US"/>
        </a:p>
      </dgm:t>
    </dgm:pt>
    <dgm:pt modelId="{F0324E92-EE50-44C1-BB43-C9350AB6BB9A}" type="sibTrans" cxnId="{4B7CF1B0-4617-42A0-A4F3-7790CC1748C3}">
      <dgm:prSet/>
      <dgm:spPr/>
      <dgm:t>
        <a:bodyPr/>
        <a:lstStyle/>
        <a:p>
          <a:endParaRPr lang="en-US"/>
        </a:p>
      </dgm:t>
    </dgm:pt>
    <dgm:pt modelId="{2849AF16-B236-4D52-9C6D-7398BCB51887}">
      <dgm:prSet phldrT="[Text]"/>
      <dgm:spPr/>
      <dgm:t>
        <a:bodyPr/>
        <a:lstStyle/>
        <a:p>
          <a:r>
            <a:rPr lang="en-US" dirty="0" smtClean="0"/>
            <a:t>Keep chairperson informed.  Call a special meeting if necessary.</a:t>
          </a:r>
          <a:endParaRPr lang="en-US" dirty="0"/>
        </a:p>
      </dgm:t>
    </dgm:pt>
    <dgm:pt modelId="{E725F3AF-317F-496A-8D75-267106F39519}" type="parTrans" cxnId="{F3ADF039-A7BC-43D2-98F2-F3338FAD0F7F}">
      <dgm:prSet/>
      <dgm:spPr/>
      <dgm:t>
        <a:bodyPr/>
        <a:lstStyle/>
        <a:p>
          <a:endParaRPr lang="en-US"/>
        </a:p>
      </dgm:t>
    </dgm:pt>
    <dgm:pt modelId="{E9F6790D-CCCE-40CC-94C2-7E17AE91EA6D}" type="sibTrans" cxnId="{F3ADF039-A7BC-43D2-98F2-F3338FAD0F7F}">
      <dgm:prSet/>
      <dgm:spPr/>
      <dgm:t>
        <a:bodyPr/>
        <a:lstStyle/>
        <a:p>
          <a:endParaRPr lang="en-US"/>
        </a:p>
      </dgm:t>
    </dgm:pt>
    <dgm:pt modelId="{C703511D-FA21-43AD-BF3B-FE920BCE9623}">
      <dgm:prSet phldrT="[Text]"/>
      <dgm:spPr/>
      <dgm:t>
        <a:bodyPr/>
        <a:lstStyle/>
        <a:p>
          <a:pPr marL="171450" marR="0" indent="0" defTabSz="755650" eaLnBrk="1" fontAlgn="auto" latinLnBrk="0" hangingPunct="1">
            <a:lnSpc>
              <a:spcPct val="90000"/>
            </a:lnSpc>
            <a:spcBef>
              <a:spcPct val="0"/>
            </a:spcBef>
            <a:spcAft>
              <a:spcPct val="20000"/>
            </a:spcAft>
            <a:buClrTx/>
            <a:buSzTx/>
            <a:buFontTx/>
            <a:buNone/>
            <a:tabLst/>
            <a:defRPr/>
          </a:pPr>
          <a:r>
            <a:rPr lang="en-US" dirty="0" smtClean="0"/>
            <a:t>Must attend in person. Video and telephone conferencing not allowed.</a:t>
          </a:r>
          <a:endParaRPr lang="en-US" dirty="0"/>
        </a:p>
      </dgm:t>
    </dgm:pt>
    <dgm:pt modelId="{85372E3F-11FA-4807-893F-14E71B11D76C}" type="parTrans" cxnId="{F3F9E8BA-E619-4329-A2BA-7FC39344CC9F}">
      <dgm:prSet/>
      <dgm:spPr/>
      <dgm:t>
        <a:bodyPr/>
        <a:lstStyle/>
        <a:p>
          <a:endParaRPr lang="en-US"/>
        </a:p>
      </dgm:t>
    </dgm:pt>
    <dgm:pt modelId="{02E5B50C-ACB0-4181-ABC9-B69908C2058F}" type="sibTrans" cxnId="{F3F9E8BA-E619-4329-A2BA-7FC39344CC9F}">
      <dgm:prSet/>
      <dgm:spPr/>
      <dgm:t>
        <a:bodyPr/>
        <a:lstStyle/>
        <a:p>
          <a:endParaRPr lang="en-US"/>
        </a:p>
      </dgm:t>
    </dgm:pt>
    <dgm:pt modelId="{351417F5-7EB6-43F3-863F-5D399C8EA668}">
      <dgm:prSet phldrT="[Text]"/>
      <dgm:spPr/>
      <dgm:t>
        <a:bodyPr/>
        <a:lstStyle/>
        <a:p>
          <a:pPr marL="171450" marR="0" indent="0" defTabSz="755650" eaLnBrk="1" fontAlgn="auto" latinLnBrk="0" hangingPunct="1">
            <a:lnSpc>
              <a:spcPct val="90000"/>
            </a:lnSpc>
            <a:spcBef>
              <a:spcPct val="0"/>
            </a:spcBef>
            <a:spcAft>
              <a:spcPct val="20000"/>
            </a:spcAft>
            <a:buClrTx/>
            <a:buSzTx/>
            <a:buFontTx/>
            <a:buNone/>
            <a:tabLst/>
            <a:defRPr/>
          </a:pPr>
          <a:r>
            <a:rPr lang="en-US" dirty="0" smtClean="0"/>
            <a:t>Proxy (substitute stand-in) not allowed.  Only appointed members.</a:t>
          </a:r>
          <a:endParaRPr lang="en-US" dirty="0"/>
        </a:p>
      </dgm:t>
    </dgm:pt>
    <dgm:pt modelId="{64B14E31-1F2A-400E-8939-3DA5B07E4798}" type="parTrans" cxnId="{18ACB264-593F-408D-9EBA-CE2085702BA0}">
      <dgm:prSet/>
      <dgm:spPr/>
      <dgm:t>
        <a:bodyPr/>
        <a:lstStyle/>
        <a:p>
          <a:endParaRPr lang="en-US"/>
        </a:p>
      </dgm:t>
    </dgm:pt>
    <dgm:pt modelId="{9A9E46BF-DB96-43BE-8838-46B040A24FC3}" type="sibTrans" cxnId="{18ACB264-593F-408D-9EBA-CE2085702BA0}">
      <dgm:prSet/>
      <dgm:spPr/>
      <dgm:t>
        <a:bodyPr/>
        <a:lstStyle/>
        <a:p>
          <a:endParaRPr lang="en-US"/>
        </a:p>
      </dgm:t>
    </dgm:pt>
    <dgm:pt modelId="{381FCD04-F5EF-41EC-9B59-90C9CFBDBDFD}" type="pres">
      <dgm:prSet presAssocID="{36808C5B-FB16-4554-83F8-06A25A7BDDA8}" presName="linear" presStyleCnt="0">
        <dgm:presLayoutVars>
          <dgm:animLvl val="lvl"/>
          <dgm:resizeHandles val="exact"/>
        </dgm:presLayoutVars>
      </dgm:prSet>
      <dgm:spPr/>
      <dgm:t>
        <a:bodyPr/>
        <a:lstStyle/>
        <a:p>
          <a:endParaRPr lang="en-US"/>
        </a:p>
      </dgm:t>
    </dgm:pt>
    <dgm:pt modelId="{D72C710E-C384-4373-8991-91040BC9D75C}" type="pres">
      <dgm:prSet presAssocID="{D4A876DE-FA15-4FF0-9529-242178B14B1E}" presName="parentText" presStyleLbl="node1" presStyleIdx="0" presStyleCnt="4">
        <dgm:presLayoutVars>
          <dgm:chMax val="0"/>
          <dgm:bulletEnabled val="1"/>
        </dgm:presLayoutVars>
      </dgm:prSet>
      <dgm:spPr/>
      <dgm:t>
        <a:bodyPr/>
        <a:lstStyle/>
        <a:p>
          <a:endParaRPr lang="en-US"/>
        </a:p>
      </dgm:t>
    </dgm:pt>
    <dgm:pt modelId="{AF3588BC-E457-464E-9B7C-FF79BB0E20D1}" type="pres">
      <dgm:prSet presAssocID="{D4A876DE-FA15-4FF0-9529-242178B14B1E}" presName="childText" presStyleLbl="revTx" presStyleIdx="0" presStyleCnt="4">
        <dgm:presLayoutVars>
          <dgm:bulletEnabled val="1"/>
        </dgm:presLayoutVars>
      </dgm:prSet>
      <dgm:spPr/>
      <dgm:t>
        <a:bodyPr/>
        <a:lstStyle/>
        <a:p>
          <a:endParaRPr lang="en-US"/>
        </a:p>
      </dgm:t>
    </dgm:pt>
    <dgm:pt modelId="{DFF7B11C-28ED-4268-A2A9-BF65108609A1}" type="pres">
      <dgm:prSet presAssocID="{3F857988-486F-4B3B-838C-D2D3877B5D12}" presName="parentText" presStyleLbl="node1" presStyleIdx="1" presStyleCnt="4">
        <dgm:presLayoutVars>
          <dgm:chMax val="0"/>
          <dgm:bulletEnabled val="1"/>
        </dgm:presLayoutVars>
      </dgm:prSet>
      <dgm:spPr/>
      <dgm:t>
        <a:bodyPr/>
        <a:lstStyle/>
        <a:p>
          <a:endParaRPr lang="en-US"/>
        </a:p>
      </dgm:t>
    </dgm:pt>
    <dgm:pt modelId="{D9A2F057-3647-4E98-A98F-C4D165952FF7}" type="pres">
      <dgm:prSet presAssocID="{3F857988-486F-4B3B-838C-D2D3877B5D12}" presName="childText" presStyleLbl="revTx" presStyleIdx="1" presStyleCnt="4">
        <dgm:presLayoutVars>
          <dgm:bulletEnabled val="1"/>
        </dgm:presLayoutVars>
      </dgm:prSet>
      <dgm:spPr/>
      <dgm:t>
        <a:bodyPr/>
        <a:lstStyle/>
        <a:p>
          <a:endParaRPr lang="en-US"/>
        </a:p>
      </dgm:t>
    </dgm:pt>
    <dgm:pt modelId="{DC4FF922-0CB2-4BFC-BCEB-C862C2C1E1B3}" type="pres">
      <dgm:prSet presAssocID="{0D9DAC44-D7E9-425C-91D8-42938ECA0BB2}" presName="parentText" presStyleLbl="node1" presStyleIdx="2" presStyleCnt="4">
        <dgm:presLayoutVars>
          <dgm:chMax val="0"/>
          <dgm:bulletEnabled val="1"/>
        </dgm:presLayoutVars>
      </dgm:prSet>
      <dgm:spPr/>
      <dgm:t>
        <a:bodyPr/>
        <a:lstStyle/>
        <a:p>
          <a:endParaRPr lang="en-US"/>
        </a:p>
      </dgm:t>
    </dgm:pt>
    <dgm:pt modelId="{FC67971E-1694-4172-9C48-A2A8E5B49D87}" type="pres">
      <dgm:prSet presAssocID="{0D9DAC44-D7E9-425C-91D8-42938ECA0BB2}" presName="childText" presStyleLbl="revTx" presStyleIdx="2" presStyleCnt="4">
        <dgm:presLayoutVars>
          <dgm:bulletEnabled val="1"/>
        </dgm:presLayoutVars>
      </dgm:prSet>
      <dgm:spPr/>
      <dgm:t>
        <a:bodyPr/>
        <a:lstStyle/>
        <a:p>
          <a:endParaRPr lang="en-US"/>
        </a:p>
      </dgm:t>
    </dgm:pt>
    <dgm:pt modelId="{FF8BF95E-5C70-4B6F-9AF4-612A99588288}" type="pres">
      <dgm:prSet presAssocID="{052608E2-E6EA-40AC-830F-F7C8EE973051}" presName="parentText" presStyleLbl="node1" presStyleIdx="3" presStyleCnt="4">
        <dgm:presLayoutVars>
          <dgm:chMax val="0"/>
          <dgm:bulletEnabled val="1"/>
        </dgm:presLayoutVars>
      </dgm:prSet>
      <dgm:spPr/>
      <dgm:t>
        <a:bodyPr/>
        <a:lstStyle/>
        <a:p>
          <a:endParaRPr lang="en-US"/>
        </a:p>
      </dgm:t>
    </dgm:pt>
    <dgm:pt modelId="{71301C61-7002-4910-A31B-76073213C7FF}" type="pres">
      <dgm:prSet presAssocID="{052608E2-E6EA-40AC-830F-F7C8EE973051}" presName="childText" presStyleLbl="revTx" presStyleIdx="3" presStyleCnt="4">
        <dgm:presLayoutVars>
          <dgm:bulletEnabled val="1"/>
        </dgm:presLayoutVars>
      </dgm:prSet>
      <dgm:spPr/>
      <dgm:t>
        <a:bodyPr/>
        <a:lstStyle/>
        <a:p>
          <a:endParaRPr lang="en-US"/>
        </a:p>
      </dgm:t>
    </dgm:pt>
  </dgm:ptLst>
  <dgm:cxnLst>
    <dgm:cxn modelId="{7AFC2832-69EF-4ED7-8133-E52926F8CC01}" type="presOf" srcId="{C703511D-FA21-43AD-BF3B-FE920BCE9623}" destId="{D9A2F057-3647-4E98-A98F-C4D165952FF7}" srcOrd="0" destOrd="1" presId="urn:microsoft.com/office/officeart/2005/8/layout/vList2"/>
    <dgm:cxn modelId="{F3ADF039-A7BC-43D2-98F2-F3338FAD0F7F}" srcId="{D4A876DE-FA15-4FF0-9529-242178B14B1E}" destId="{2849AF16-B236-4D52-9C6D-7398BCB51887}" srcOrd="0" destOrd="0" parTransId="{E725F3AF-317F-496A-8D75-267106F39519}" sibTransId="{E9F6790D-CCCE-40CC-94C2-7E17AE91EA6D}"/>
    <dgm:cxn modelId="{5952D47C-FD6F-439F-BC18-20412C53709B}" srcId="{36808C5B-FB16-4554-83F8-06A25A7BDDA8}" destId="{3F857988-486F-4B3B-838C-D2D3877B5D12}" srcOrd="1" destOrd="0" parTransId="{DF1D611B-228F-4BD2-9F0D-AE6947F2A440}" sibTransId="{DFA80637-81EC-45E0-A555-E902E3CF7754}"/>
    <dgm:cxn modelId="{CD3FB11B-6E22-4DCE-A39E-93744321D373}" srcId="{052608E2-E6EA-40AC-830F-F7C8EE973051}" destId="{C9C9AB77-E829-4EAB-8276-0AD951E3AC3C}" srcOrd="0" destOrd="0" parTransId="{301A6849-E04E-427B-B67E-0A289989A96D}" sibTransId="{E9F5C0DC-6AE7-47D1-A7D6-51A536D876B8}"/>
    <dgm:cxn modelId="{A543D596-B5DA-4BC9-B032-BF34120D6A4D}" type="presOf" srcId="{3F857988-486F-4B3B-838C-D2D3877B5D12}" destId="{DFF7B11C-28ED-4268-A2A9-BF65108609A1}" srcOrd="0" destOrd="0" presId="urn:microsoft.com/office/officeart/2005/8/layout/vList2"/>
    <dgm:cxn modelId="{98C02F22-3D1D-4122-9AC5-1FC440FB5539}" type="presOf" srcId="{C9C9AB77-E829-4EAB-8276-0AD951E3AC3C}" destId="{71301C61-7002-4910-A31B-76073213C7FF}" srcOrd="0" destOrd="0" presId="urn:microsoft.com/office/officeart/2005/8/layout/vList2"/>
    <dgm:cxn modelId="{957D8CFD-BE3D-4577-91EE-5077EFA25E2F}" srcId="{0D9DAC44-D7E9-425C-91D8-42938ECA0BB2}" destId="{74DBCB59-AE27-4A35-A032-BE2ED9CECB15}" srcOrd="0" destOrd="0" parTransId="{599E6A64-B145-4E4C-8B93-2DACCF3FC41A}" sibTransId="{5045D771-A339-427F-B5D6-1D57CF153BDF}"/>
    <dgm:cxn modelId="{22D35FBE-DBF5-4730-9EE4-6410A0FC1AB1}" type="presOf" srcId="{0D9DAC44-D7E9-425C-91D8-42938ECA0BB2}" destId="{DC4FF922-0CB2-4BFC-BCEB-C862C2C1E1B3}" srcOrd="0" destOrd="0" presId="urn:microsoft.com/office/officeart/2005/8/layout/vList2"/>
    <dgm:cxn modelId="{FF48D6AC-C860-4AC9-8E49-54E44F317F45}" type="presOf" srcId="{74DBCB59-AE27-4A35-A032-BE2ED9CECB15}" destId="{FC67971E-1694-4172-9C48-A2A8E5B49D87}" srcOrd="0" destOrd="0" presId="urn:microsoft.com/office/officeart/2005/8/layout/vList2"/>
    <dgm:cxn modelId="{B337EF70-C25E-43A5-85AE-C4D502B49A4E}" type="presOf" srcId="{36808C5B-FB16-4554-83F8-06A25A7BDDA8}" destId="{381FCD04-F5EF-41EC-9B59-90C9CFBDBDFD}" srcOrd="0" destOrd="0" presId="urn:microsoft.com/office/officeart/2005/8/layout/vList2"/>
    <dgm:cxn modelId="{331DD52C-494B-450A-B47A-A7378307EA88}" srcId="{36808C5B-FB16-4554-83F8-06A25A7BDDA8}" destId="{0D9DAC44-D7E9-425C-91D8-42938ECA0BB2}" srcOrd="2" destOrd="0" parTransId="{BE3D23E4-D801-46B9-B308-671F1F844D5A}" sibTransId="{12AF2CCF-1457-41A9-8216-41BF93141A28}"/>
    <dgm:cxn modelId="{6A6949A0-A752-4F3A-9D1F-0584F822D4FD}" srcId="{3F857988-486F-4B3B-838C-D2D3877B5D12}" destId="{8B678A66-9974-4587-B5FD-E84159B4196D}" srcOrd="0" destOrd="0" parTransId="{5899AEE4-46CD-434F-8AF7-7A52050227F9}" sibTransId="{5177300F-9179-4914-AA02-4B15F1DAF1EF}"/>
    <dgm:cxn modelId="{4B7CF1B0-4617-42A0-A4F3-7790CC1748C3}" srcId="{36808C5B-FB16-4554-83F8-06A25A7BDDA8}" destId="{D4A876DE-FA15-4FF0-9529-242178B14B1E}" srcOrd="0" destOrd="0" parTransId="{D6EF6C1A-F48A-4335-9290-55BBC11FCCDA}" sibTransId="{F0324E92-EE50-44C1-BB43-C9350AB6BB9A}"/>
    <dgm:cxn modelId="{323DFED4-5C5B-4BD5-A847-E4AE4BDD41C3}" type="presOf" srcId="{351417F5-7EB6-43F3-863F-5D399C8EA668}" destId="{D9A2F057-3647-4E98-A98F-C4D165952FF7}" srcOrd="0" destOrd="2" presId="urn:microsoft.com/office/officeart/2005/8/layout/vList2"/>
    <dgm:cxn modelId="{F3F9E8BA-E619-4329-A2BA-7FC39344CC9F}" srcId="{3F857988-486F-4B3B-838C-D2D3877B5D12}" destId="{C703511D-FA21-43AD-BF3B-FE920BCE9623}" srcOrd="1" destOrd="0" parTransId="{85372E3F-11FA-4807-893F-14E71B11D76C}" sibTransId="{02E5B50C-ACB0-4181-ABC9-B69908C2058F}"/>
    <dgm:cxn modelId="{18ACB264-593F-408D-9EBA-CE2085702BA0}" srcId="{3F857988-486F-4B3B-838C-D2D3877B5D12}" destId="{351417F5-7EB6-43F3-863F-5D399C8EA668}" srcOrd="2" destOrd="0" parTransId="{64B14E31-1F2A-400E-8939-3DA5B07E4798}" sibTransId="{9A9E46BF-DB96-43BE-8838-46B040A24FC3}"/>
    <dgm:cxn modelId="{008D5CCD-E14B-4E37-A279-74480568D8E4}" type="presOf" srcId="{2849AF16-B236-4D52-9C6D-7398BCB51887}" destId="{AF3588BC-E457-464E-9B7C-FF79BB0E20D1}" srcOrd="0" destOrd="0" presId="urn:microsoft.com/office/officeart/2005/8/layout/vList2"/>
    <dgm:cxn modelId="{703268F2-A02F-4418-8902-7C0C3501B611}" srcId="{36808C5B-FB16-4554-83F8-06A25A7BDDA8}" destId="{052608E2-E6EA-40AC-830F-F7C8EE973051}" srcOrd="3" destOrd="0" parTransId="{56CB82E4-A6E9-4D2D-AD67-1534B8880EB6}" sibTransId="{3B2685F5-30C4-4D3B-9552-E54D2A548A03}"/>
    <dgm:cxn modelId="{80F87982-A4DE-40EF-9FD5-C73E926EFF17}" type="presOf" srcId="{8B678A66-9974-4587-B5FD-E84159B4196D}" destId="{D9A2F057-3647-4E98-A98F-C4D165952FF7}" srcOrd="0" destOrd="0" presId="urn:microsoft.com/office/officeart/2005/8/layout/vList2"/>
    <dgm:cxn modelId="{C4F082AB-AA92-4F90-9B6B-189E6B94C2A3}" type="presOf" srcId="{052608E2-E6EA-40AC-830F-F7C8EE973051}" destId="{FF8BF95E-5C70-4B6F-9AF4-612A99588288}" srcOrd="0" destOrd="0" presId="urn:microsoft.com/office/officeart/2005/8/layout/vList2"/>
    <dgm:cxn modelId="{20EBFB1E-3336-48C3-91F4-65B2F8BD08C2}" type="presOf" srcId="{D4A876DE-FA15-4FF0-9529-242178B14B1E}" destId="{D72C710E-C384-4373-8991-91040BC9D75C}" srcOrd="0" destOrd="0" presId="urn:microsoft.com/office/officeart/2005/8/layout/vList2"/>
    <dgm:cxn modelId="{C7BCA662-9276-4477-AC58-F7D510A98E58}" type="presParOf" srcId="{381FCD04-F5EF-41EC-9B59-90C9CFBDBDFD}" destId="{D72C710E-C384-4373-8991-91040BC9D75C}" srcOrd="0" destOrd="0" presId="urn:microsoft.com/office/officeart/2005/8/layout/vList2"/>
    <dgm:cxn modelId="{55CAE958-7C73-425F-BFE0-8971FA09521A}" type="presParOf" srcId="{381FCD04-F5EF-41EC-9B59-90C9CFBDBDFD}" destId="{AF3588BC-E457-464E-9B7C-FF79BB0E20D1}" srcOrd="1" destOrd="0" presId="urn:microsoft.com/office/officeart/2005/8/layout/vList2"/>
    <dgm:cxn modelId="{6EC43AD5-C090-4B34-AA46-F5D7AF8502CC}" type="presParOf" srcId="{381FCD04-F5EF-41EC-9B59-90C9CFBDBDFD}" destId="{DFF7B11C-28ED-4268-A2A9-BF65108609A1}" srcOrd="2" destOrd="0" presId="urn:microsoft.com/office/officeart/2005/8/layout/vList2"/>
    <dgm:cxn modelId="{1F04390A-ED31-4E08-B7A7-9CA97300AD1D}" type="presParOf" srcId="{381FCD04-F5EF-41EC-9B59-90C9CFBDBDFD}" destId="{D9A2F057-3647-4E98-A98F-C4D165952FF7}" srcOrd="3" destOrd="0" presId="urn:microsoft.com/office/officeart/2005/8/layout/vList2"/>
    <dgm:cxn modelId="{ABF9BBE2-F321-40FC-8866-24484D12AF34}" type="presParOf" srcId="{381FCD04-F5EF-41EC-9B59-90C9CFBDBDFD}" destId="{DC4FF922-0CB2-4BFC-BCEB-C862C2C1E1B3}" srcOrd="4" destOrd="0" presId="urn:microsoft.com/office/officeart/2005/8/layout/vList2"/>
    <dgm:cxn modelId="{911A7AB7-081E-4536-AEDA-995FCEC50C6F}" type="presParOf" srcId="{381FCD04-F5EF-41EC-9B59-90C9CFBDBDFD}" destId="{FC67971E-1694-4172-9C48-A2A8E5B49D87}" srcOrd="5" destOrd="0" presId="urn:microsoft.com/office/officeart/2005/8/layout/vList2"/>
    <dgm:cxn modelId="{23FDFF19-6EE1-4707-A8A7-E20396F8723C}" type="presParOf" srcId="{381FCD04-F5EF-41EC-9B59-90C9CFBDBDFD}" destId="{FF8BF95E-5C70-4B6F-9AF4-612A99588288}" srcOrd="6" destOrd="0" presId="urn:microsoft.com/office/officeart/2005/8/layout/vList2"/>
    <dgm:cxn modelId="{9DBED2EF-154F-427B-86EC-D971E9D602DA}" type="presParOf" srcId="{381FCD04-F5EF-41EC-9B59-90C9CFBDBDFD}" destId="{71301C61-7002-4910-A31B-76073213C7FF}" srcOrd="7"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F5E2779-CA0E-45B6-AEEC-DD0D1715A4B3}"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E72D32DF-3133-46DC-A2E1-FD181814D2E0}">
      <dgm:prSet phldrT="[Text]"/>
      <dgm:spPr/>
      <dgm:t>
        <a:bodyPr/>
        <a:lstStyle/>
        <a:p>
          <a:r>
            <a:rPr lang="en-US" dirty="0" smtClean="0"/>
            <a:t>College Academy</a:t>
          </a:r>
          <a:endParaRPr lang="en-US" dirty="0"/>
        </a:p>
      </dgm:t>
    </dgm:pt>
    <dgm:pt modelId="{550C85A6-D4F5-49F4-8757-A8B0FAED52BF}" type="parTrans" cxnId="{6D5B51FC-17D6-4E8D-BCE0-C2AF80BDDB20}">
      <dgm:prSet/>
      <dgm:spPr/>
      <dgm:t>
        <a:bodyPr/>
        <a:lstStyle/>
        <a:p>
          <a:endParaRPr lang="en-US"/>
        </a:p>
      </dgm:t>
    </dgm:pt>
    <dgm:pt modelId="{B25F4935-C280-4CF2-8E48-4AEC7F78CFC5}" type="sibTrans" cxnId="{6D5B51FC-17D6-4E8D-BCE0-C2AF80BDDB20}">
      <dgm:prSet/>
      <dgm:spPr/>
      <dgm:t>
        <a:bodyPr/>
        <a:lstStyle/>
        <a:p>
          <a:endParaRPr lang="en-US"/>
        </a:p>
      </dgm:t>
    </dgm:pt>
    <dgm:pt modelId="{660325DF-D798-4A7E-9A89-6D232897528F}">
      <dgm:prSet phldrT="[Text]"/>
      <dgm:spPr/>
      <dgm:t>
        <a:bodyPr/>
        <a:lstStyle/>
        <a:p>
          <a:r>
            <a:rPr lang="en-US" dirty="0" smtClean="0"/>
            <a:t>Dean or person who appoints TC.</a:t>
          </a:r>
          <a:endParaRPr lang="en-US" dirty="0"/>
        </a:p>
      </dgm:t>
    </dgm:pt>
    <dgm:pt modelId="{648FA386-E616-45FB-8ABC-E9D6031EEAA7}" type="parTrans" cxnId="{4D3A2CA9-E128-42C0-8CB4-0E07F4518090}">
      <dgm:prSet/>
      <dgm:spPr/>
      <dgm:t>
        <a:bodyPr/>
        <a:lstStyle/>
        <a:p>
          <a:endParaRPr lang="en-US"/>
        </a:p>
      </dgm:t>
    </dgm:pt>
    <dgm:pt modelId="{F41EAC21-BBC4-4F05-9282-38C1D2345D0E}" type="sibTrans" cxnId="{4D3A2CA9-E128-42C0-8CB4-0E07F4518090}">
      <dgm:prSet/>
      <dgm:spPr/>
      <dgm:t>
        <a:bodyPr/>
        <a:lstStyle/>
        <a:p>
          <a:endParaRPr lang="en-US"/>
        </a:p>
      </dgm:t>
    </dgm:pt>
    <dgm:pt modelId="{0E4933D7-3CCD-4B15-97F6-E73A9362216A}">
      <dgm:prSet phldrT="[Text]"/>
      <dgm:spPr/>
      <dgm:t>
        <a:bodyPr/>
        <a:lstStyle/>
        <a:p>
          <a:r>
            <a:rPr lang="en-US" dirty="0" smtClean="0"/>
            <a:t>Regional Academy</a:t>
          </a:r>
          <a:endParaRPr lang="en-US" dirty="0"/>
        </a:p>
      </dgm:t>
    </dgm:pt>
    <dgm:pt modelId="{DA0F72D1-9842-4115-B638-4A17B528195D}" type="parTrans" cxnId="{F5E7D287-1CCE-47E6-B11E-A9B6B7E8BD23}">
      <dgm:prSet/>
      <dgm:spPr/>
      <dgm:t>
        <a:bodyPr/>
        <a:lstStyle/>
        <a:p>
          <a:endParaRPr lang="en-US"/>
        </a:p>
      </dgm:t>
    </dgm:pt>
    <dgm:pt modelId="{346C1D92-818F-4968-9724-B930005B65B2}" type="sibTrans" cxnId="{F5E7D287-1CCE-47E6-B11E-A9B6B7E8BD23}">
      <dgm:prSet/>
      <dgm:spPr/>
      <dgm:t>
        <a:bodyPr/>
        <a:lstStyle/>
        <a:p>
          <a:endParaRPr lang="en-US"/>
        </a:p>
      </dgm:t>
    </dgm:pt>
    <dgm:pt modelId="{1DA6316A-EE73-49D3-BAA0-EC3239608CB6}">
      <dgm:prSet phldrT="[Text]"/>
      <dgm:spPr/>
      <dgm:t>
        <a:bodyPr/>
        <a:lstStyle/>
        <a:p>
          <a:r>
            <a:rPr lang="en-US" dirty="0" smtClean="0"/>
            <a:t>Head of the COG.</a:t>
          </a:r>
          <a:endParaRPr lang="en-US" dirty="0"/>
        </a:p>
      </dgm:t>
    </dgm:pt>
    <dgm:pt modelId="{0308C770-18B0-4046-9EC0-81E632CE8797}" type="parTrans" cxnId="{7B06778E-EC7A-46EC-94DF-D9913D02A1F1}">
      <dgm:prSet/>
      <dgm:spPr/>
      <dgm:t>
        <a:bodyPr/>
        <a:lstStyle/>
        <a:p>
          <a:endParaRPr lang="en-US"/>
        </a:p>
      </dgm:t>
    </dgm:pt>
    <dgm:pt modelId="{517D33D0-9AB7-408A-AE6E-9AFB6B1956A1}" type="sibTrans" cxnId="{7B06778E-EC7A-46EC-94DF-D9913D02A1F1}">
      <dgm:prSet/>
      <dgm:spPr/>
      <dgm:t>
        <a:bodyPr/>
        <a:lstStyle/>
        <a:p>
          <a:endParaRPr lang="en-US"/>
        </a:p>
      </dgm:t>
    </dgm:pt>
    <dgm:pt modelId="{343A3F1B-D377-46D1-B785-EF53153B8063}">
      <dgm:prSet phldrT="[Text]"/>
      <dgm:spPr/>
      <dgm:t>
        <a:bodyPr/>
        <a:lstStyle/>
        <a:p>
          <a:r>
            <a:rPr lang="en-US" dirty="0" smtClean="0"/>
            <a:t>Contract Provider</a:t>
          </a:r>
          <a:endParaRPr lang="en-US" dirty="0"/>
        </a:p>
      </dgm:t>
    </dgm:pt>
    <dgm:pt modelId="{C5F58DA9-DC41-463E-94B4-7D8FD8B3AA78}" type="parTrans" cxnId="{D5E9567F-CE0C-4AD6-8BC4-63326D9FE66D}">
      <dgm:prSet/>
      <dgm:spPr/>
      <dgm:t>
        <a:bodyPr/>
        <a:lstStyle/>
        <a:p>
          <a:endParaRPr lang="en-US"/>
        </a:p>
      </dgm:t>
    </dgm:pt>
    <dgm:pt modelId="{E2B9C71B-E015-4F3D-B958-0EB6C0EBE071}" type="sibTrans" cxnId="{D5E9567F-CE0C-4AD6-8BC4-63326D9FE66D}">
      <dgm:prSet/>
      <dgm:spPr/>
      <dgm:t>
        <a:bodyPr/>
        <a:lstStyle/>
        <a:p>
          <a:endParaRPr lang="en-US"/>
        </a:p>
      </dgm:t>
    </dgm:pt>
    <dgm:pt modelId="{4C19FB34-4FE4-43B3-9FD5-B5F919F20ECE}">
      <dgm:prSet phldrT="[Text]"/>
      <dgm:spPr/>
      <dgm:t>
        <a:bodyPr/>
        <a:lstStyle/>
        <a:p>
          <a:r>
            <a:rPr lang="en-US" dirty="0" smtClean="0"/>
            <a:t>Head of the Organization</a:t>
          </a:r>
          <a:endParaRPr lang="en-US" dirty="0"/>
        </a:p>
      </dgm:t>
    </dgm:pt>
    <dgm:pt modelId="{351D97C7-6AE6-40EF-8F8C-CB84F5730660}" type="parTrans" cxnId="{191A5A28-76EE-4A0C-BC92-023C675D1280}">
      <dgm:prSet/>
      <dgm:spPr/>
      <dgm:t>
        <a:bodyPr/>
        <a:lstStyle/>
        <a:p>
          <a:endParaRPr lang="en-US"/>
        </a:p>
      </dgm:t>
    </dgm:pt>
    <dgm:pt modelId="{CDD0634B-1A80-4F71-BA13-53F72237A9C9}" type="sibTrans" cxnId="{191A5A28-76EE-4A0C-BC92-023C675D1280}">
      <dgm:prSet/>
      <dgm:spPr/>
      <dgm:t>
        <a:bodyPr/>
        <a:lstStyle/>
        <a:p>
          <a:endParaRPr lang="en-US"/>
        </a:p>
      </dgm:t>
    </dgm:pt>
    <dgm:pt modelId="{BAD7B7FC-D77B-4BF1-B432-716EF30A7D2E}">
      <dgm:prSet phldrT="[Text]"/>
      <dgm:spPr/>
      <dgm:t>
        <a:bodyPr/>
        <a:lstStyle/>
        <a:p>
          <a:r>
            <a:rPr lang="en-US" dirty="0" smtClean="0"/>
            <a:t>Academic Alternative</a:t>
          </a:r>
          <a:endParaRPr lang="en-US" dirty="0"/>
        </a:p>
      </dgm:t>
    </dgm:pt>
    <dgm:pt modelId="{C9ED0C46-4F74-483C-8423-8A9589522BB3}" type="parTrans" cxnId="{CDDEA9A2-132D-42BD-AA7D-AC28DEE4FDDF}">
      <dgm:prSet/>
      <dgm:spPr/>
      <dgm:t>
        <a:bodyPr/>
        <a:lstStyle/>
        <a:p>
          <a:endParaRPr lang="en-US"/>
        </a:p>
      </dgm:t>
    </dgm:pt>
    <dgm:pt modelId="{1D17C03C-4266-4979-A819-9ED69EF298B9}" type="sibTrans" cxnId="{CDDEA9A2-132D-42BD-AA7D-AC28DEE4FDDF}">
      <dgm:prSet/>
      <dgm:spPr/>
      <dgm:t>
        <a:bodyPr/>
        <a:lstStyle/>
        <a:p>
          <a:endParaRPr lang="en-US"/>
        </a:p>
      </dgm:t>
    </dgm:pt>
    <dgm:pt modelId="{66C027BD-A73B-4388-9080-1A94F14298E0}">
      <dgm:prSet phldrT="[Text]"/>
      <dgm:spPr/>
      <dgm:t>
        <a:bodyPr/>
        <a:lstStyle/>
        <a:p>
          <a:r>
            <a:rPr lang="en-US" dirty="0" smtClean="0"/>
            <a:t>Dean or person who appoints TC.</a:t>
          </a:r>
          <a:endParaRPr lang="en-US" dirty="0"/>
        </a:p>
      </dgm:t>
    </dgm:pt>
    <dgm:pt modelId="{FF5EEC53-FCDA-4914-BC21-727E915D12B7}" type="parTrans" cxnId="{65E2FBA3-E761-4FC1-92F3-638D3036AED9}">
      <dgm:prSet/>
      <dgm:spPr/>
      <dgm:t>
        <a:bodyPr/>
        <a:lstStyle/>
        <a:p>
          <a:endParaRPr lang="en-US"/>
        </a:p>
      </dgm:t>
    </dgm:pt>
    <dgm:pt modelId="{83155E50-A943-4274-9A5F-4AA8C9A98CC1}" type="sibTrans" cxnId="{65E2FBA3-E761-4FC1-92F3-638D3036AED9}">
      <dgm:prSet/>
      <dgm:spPr/>
      <dgm:t>
        <a:bodyPr/>
        <a:lstStyle/>
        <a:p>
          <a:endParaRPr lang="en-US"/>
        </a:p>
      </dgm:t>
    </dgm:pt>
    <dgm:pt modelId="{C9105E3B-17DF-4CCA-840D-7EE8772C78D0}">
      <dgm:prSet phldrT="[Text]"/>
      <dgm:spPr/>
      <dgm:t>
        <a:bodyPr/>
        <a:lstStyle/>
        <a:p>
          <a:r>
            <a:rPr lang="en-US" dirty="0" smtClean="0"/>
            <a:t>Members can be removed.</a:t>
          </a:r>
          <a:endParaRPr lang="en-US" dirty="0"/>
        </a:p>
      </dgm:t>
    </dgm:pt>
    <dgm:pt modelId="{761A3B85-AC8D-436A-BC61-04F9EBB7E314}" type="parTrans" cxnId="{C0798C68-BA5D-45F5-90CE-AF2D12DEDE63}">
      <dgm:prSet/>
      <dgm:spPr/>
      <dgm:t>
        <a:bodyPr/>
        <a:lstStyle/>
        <a:p>
          <a:endParaRPr lang="en-US"/>
        </a:p>
      </dgm:t>
    </dgm:pt>
    <dgm:pt modelId="{4A28CE0C-E93F-40F2-8A4C-4AEC580BBEA7}" type="sibTrans" cxnId="{C0798C68-BA5D-45F5-90CE-AF2D12DEDE63}">
      <dgm:prSet/>
      <dgm:spPr/>
      <dgm:t>
        <a:bodyPr/>
        <a:lstStyle/>
        <a:p>
          <a:endParaRPr lang="en-US"/>
        </a:p>
      </dgm:t>
    </dgm:pt>
    <dgm:pt modelId="{75B15A2A-878A-4DF1-B1FF-507EFDB19C64}">
      <dgm:prSet phldrT="[Text]"/>
      <dgm:spPr/>
      <dgm:t>
        <a:bodyPr/>
        <a:lstStyle/>
        <a:p>
          <a:r>
            <a:rPr lang="en-US" dirty="0" smtClean="0"/>
            <a:t>Special Notes</a:t>
          </a:r>
          <a:endParaRPr lang="en-US" dirty="0"/>
        </a:p>
      </dgm:t>
    </dgm:pt>
    <dgm:pt modelId="{60BEB876-5996-4A9B-A384-12ED4F8D28B9}" type="parTrans" cxnId="{B55A09E1-410B-49D6-9406-50614242F7BA}">
      <dgm:prSet/>
      <dgm:spPr/>
      <dgm:t>
        <a:bodyPr/>
        <a:lstStyle/>
        <a:p>
          <a:endParaRPr lang="en-US"/>
        </a:p>
      </dgm:t>
    </dgm:pt>
    <dgm:pt modelId="{72ED4A58-C4A1-4741-940D-BE8021F6427F}" type="sibTrans" cxnId="{B55A09E1-410B-49D6-9406-50614242F7BA}">
      <dgm:prSet/>
      <dgm:spPr/>
      <dgm:t>
        <a:bodyPr/>
        <a:lstStyle/>
        <a:p>
          <a:endParaRPr lang="en-US"/>
        </a:p>
      </dgm:t>
    </dgm:pt>
    <dgm:pt modelId="{A582AA27-9F88-40A5-8D35-A0BDF98DD561}">
      <dgm:prSet phldrT="[Text]"/>
      <dgm:spPr/>
      <dgm:t>
        <a:bodyPr/>
        <a:lstStyle/>
        <a:p>
          <a:r>
            <a:rPr lang="en-US" dirty="0" smtClean="0"/>
            <a:t>Agency Academy</a:t>
          </a:r>
          <a:endParaRPr lang="en-US" dirty="0"/>
        </a:p>
      </dgm:t>
    </dgm:pt>
    <dgm:pt modelId="{4A0F6A6E-7375-4BC1-BCC1-584596030271}" type="parTrans" cxnId="{8EE27B82-8564-4432-B9FF-ED1536332093}">
      <dgm:prSet/>
      <dgm:spPr/>
      <dgm:t>
        <a:bodyPr/>
        <a:lstStyle/>
        <a:p>
          <a:endParaRPr lang="en-US"/>
        </a:p>
      </dgm:t>
    </dgm:pt>
    <dgm:pt modelId="{CD2FD40C-338C-437C-857F-5F78904FE7B4}" type="sibTrans" cxnId="{8EE27B82-8564-4432-B9FF-ED1536332093}">
      <dgm:prSet/>
      <dgm:spPr/>
      <dgm:t>
        <a:bodyPr/>
        <a:lstStyle/>
        <a:p>
          <a:endParaRPr lang="en-US"/>
        </a:p>
      </dgm:t>
    </dgm:pt>
    <dgm:pt modelId="{168F192F-7EE1-4947-B756-966D0B83ACFF}">
      <dgm:prSet phldrT="[Text]"/>
      <dgm:spPr/>
      <dgm:t>
        <a:bodyPr/>
        <a:lstStyle/>
        <a:p>
          <a:r>
            <a:rPr lang="en-US" dirty="0" smtClean="0"/>
            <a:t>Chief Administrator</a:t>
          </a:r>
          <a:endParaRPr lang="en-US" dirty="0"/>
        </a:p>
      </dgm:t>
    </dgm:pt>
    <dgm:pt modelId="{3091CE4C-72DB-4AD5-BC59-43B37A86E5A0}" type="parTrans" cxnId="{F2258B9F-79B7-48B2-B79B-B8B800FB65B5}">
      <dgm:prSet/>
      <dgm:spPr/>
      <dgm:t>
        <a:bodyPr/>
        <a:lstStyle/>
        <a:p>
          <a:endParaRPr lang="en-US"/>
        </a:p>
      </dgm:t>
    </dgm:pt>
    <dgm:pt modelId="{B842A616-020D-451B-A83D-ABB832CF3167}" type="sibTrans" cxnId="{F2258B9F-79B7-48B2-B79B-B8B800FB65B5}">
      <dgm:prSet/>
      <dgm:spPr/>
      <dgm:t>
        <a:bodyPr/>
        <a:lstStyle/>
        <a:p>
          <a:endParaRPr lang="en-US"/>
        </a:p>
      </dgm:t>
    </dgm:pt>
    <dgm:pt modelId="{5DED2ED7-6302-43BC-A626-1CB9E406BBB7}">
      <dgm:prSet phldrT="[Text]"/>
      <dgm:spPr/>
      <dgm:t>
        <a:bodyPr/>
        <a:lstStyle/>
        <a:p>
          <a:r>
            <a:rPr lang="en-US" dirty="0" smtClean="0"/>
            <a:t>Documentation</a:t>
          </a:r>
        </a:p>
      </dgm:t>
    </dgm:pt>
    <dgm:pt modelId="{78053F39-09CB-4A8A-B4B5-F1CEA7514203}" type="parTrans" cxnId="{13E5811D-B55A-48E5-99F6-83BF40B35607}">
      <dgm:prSet/>
      <dgm:spPr/>
      <dgm:t>
        <a:bodyPr/>
        <a:lstStyle/>
        <a:p>
          <a:endParaRPr lang="en-US"/>
        </a:p>
      </dgm:t>
    </dgm:pt>
    <dgm:pt modelId="{B4D39258-AC5E-455E-94BB-A6F80F10D97E}" type="sibTrans" cxnId="{13E5811D-B55A-48E5-99F6-83BF40B35607}">
      <dgm:prSet/>
      <dgm:spPr/>
      <dgm:t>
        <a:bodyPr/>
        <a:lstStyle/>
        <a:p>
          <a:endParaRPr lang="en-US"/>
        </a:p>
      </dgm:t>
    </dgm:pt>
    <dgm:pt modelId="{756D2818-E20A-4BB7-B2FA-D9EB1A43B0A2}">
      <dgm:prSet phldrT="[Text]"/>
      <dgm:spPr/>
      <dgm:t>
        <a:bodyPr/>
        <a:lstStyle/>
        <a:p>
          <a:r>
            <a:rPr lang="en-US" dirty="0" smtClean="0"/>
            <a:t>Use Eligibility Form on TCOLE web.</a:t>
          </a:r>
        </a:p>
      </dgm:t>
    </dgm:pt>
    <dgm:pt modelId="{FA1DDEBC-78C9-49C0-90D1-595605A28817}" type="parTrans" cxnId="{60B227D0-33EF-4DC6-8818-5A1C7C53BA04}">
      <dgm:prSet/>
      <dgm:spPr/>
      <dgm:t>
        <a:bodyPr/>
        <a:lstStyle/>
        <a:p>
          <a:endParaRPr lang="en-US"/>
        </a:p>
      </dgm:t>
    </dgm:pt>
    <dgm:pt modelId="{FE38651D-156A-4231-BB5B-14A2D61523EC}" type="sibTrans" cxnId="{60B227D0-33EF-4DC6-8818-5A1C7C53BA04}">
      <dgm:prSet/>
      <dgm:spPr/>
      <dgm:t>
        <a:bodyPr/>
        <a:lstStyle/>
        <a:p>
          <a:endParaRPr lang="en-US"/>
        </a:p>
      </dgm:t>
    </dgm:pt>
    <dgm:pt modelId="{5BF597EA-8486-4916-9713-12EDF0B0CA0D}" type="pres">
      <dgm:prSet presAssocID="{8F5E2779-CA0E-45B6-AEEC-DD0D1715A4B3}" presName="Name0" presStyleCnt="0">
        <dgm:presLayoutVars>
          <dgm:dir/>
          <dgm:animLvl val="lvl"/>
          <dgm:resizeHandles/>
        </dgm:presLayoutVars>
      </dgm:prSet>
      <dgm:spPr/>
      <dgm:t>
        <a:bodyPr/>
        <a:lstStyle/>
        <a:p>
          <a:endParaRPr lang="en-US"/>
        </a:p>
      </dgm:t>
    </dgm:pt>
    <dgm:pt modelId="{ED201824-9892-43E0-994B-69E0009DCB04}" type="pres">
      <dgm:prSet presAssocID="{A582AA27-9F88-40A5-8D35-A0BDF98DD561}" presName="linNode" presStyleCnt="0"/>
      <dgm:spPr/>
    </dgm:pt>
    <dgm:pt modelId="{8010F1D4-5A59-483A-BB81-FF2E9DBE35A5}" type="pres">
      <dgm:prSet presAssocID="{A582AA27-9F88-40A5-8D35-A0BDF98DD561}" presName="parentShp" presStyleLbl="node1" presStyleIdx="0" presStyleCnt="7">
        <dgm:presLayoutVars>
          <dgm:bulletEnabled val="1"/>
        </dgm:presLayoutVars>
      </dgm:prSet>
      <dgm:spPr/>
      <dgm:t>
        <a:bodyPr/>
        <a:lstStyle/>
        <a:p>
          <a:endParaRPr lang="en-US"/>
        </a:p>
      </dgm:t>
    </dgm:pt>
    <dgm:pt modelId="{0C9784E4-3656-4565-9DF0-F177F3FCFC56}" type="pres">
      <dgm:prSet presAssocID="{A582AA27-9F88-40A5-8D35-A0BDF98DD561}" presName="childShp" presStyleLbl="bgAccFollowNode1" presStyleIdx="0" presStyleCnt="7">
        <dgm:presLayoutVars>
          <dgm:bulletEnabled val="1"/>
        </dgm:presLayoutVars>
      </dgm:prSet>
      <dgm:spPr/>
      <dgm:t>
        <a:bodyPr/>
        <a:lstStyle/>
        <a:p>
          <a:endParaRPr lang="en-US"/>
        </a:p>
      </dgm:t>
    </dgm:pt>
    <dgm:pt modelId="{D017A091-562F-452E-8605-6AC04966C4BB}" type="pres">
      <dgm:prSet presAssocID="{CD2FD40C-338C-437C-857F-5F78904FE7B4}" presName="spacing" presStyleCnt="0"/>
      <dgm:spPr/>
    </dgm:pt>
    <dgm:pt modelId="{4364B928-F78C-4C44-9C62-4910E8872B00}" type="pres">
      <dgm:prSet presAssocID="{E72D32DF-3133-46DC-A2E1-FD181814D2E0}" presName="linNode" presStyleCnt="0"/>
      <dgm:spPr/>
    </dgm:pt>
    <dgm:pt modelId="{FCFFF0B4-1F10-4FA9-A81D-8274A0028979}" type="pres">
      <dgm:prSet presAssocID="{E72D32DF-3133-46DC-A2E1-FD181814D2E0}" presName="parentShp" presStyleLbl="node1" presStyleIdx="1" presStyleCnt="7">
        <dgm:presLayoutVars>
          <dgm:bulletEnabled val="1"/>
        </dgm:presLayoutVars>
      </dgm:prSet>
      <dgm:spPr/>
      <dgm:t>
        <a:bodyPr/>
        <a:lstStyle/>
        <a:p>
          <a:endParaRPr lang="en-US"/>
        </a:p>
      </dgm:t>
    </dgm:pt>
    <dgm:pt modelId="{B4E072EF-616C-4A94-863E-B17AF5327BBD}" type="pres">
      <dgm:prSet presAssocID="{E72D32DF-3133-46DC-A2E1-FD181814D2E0}" presName="childShp" presStyleLbl="bgAccFollowNode1" presStyleIdx="1" presStyleCnt="7">
        <dgm:presLayoutVars>
          <dgm:bulletEnabled val="1"/>
        </dgm:presLayoutVars>
      </dgm:prSet>
      <dgm:spPr/>
      <dgm:t>
        <a:bodyPr/>
        <a:lstStyle/>
        <a:p>
          <a:endParaRPr lang="en-US"/>
        </a:p>
      </dgm:t>
    </dgm:pt>
    <dgm:pt modelId="{7EEE9362-41F4-41D7-A1B6-EF0DE67DF058}" type="pres">
      <dgm:prSet presAssocID="{B25F4935-C280-4CF2-8E48-4AEC7F78CFC5}" presName="spacing" presStyleCnt="0"/>
      <dgm:spPr/>
    </dgm:pt>
    <dgm:pt modelId="{598F602C-0000-4BAC-8228-0109247B4CC1}" type="pres">
      <dgm:prSet presAssocID="{0E4933D7-3CCD-4B15-97F6-E73A9362216A}" presName="linNode" presStyleCnt="0"/>
      <dgm:spPr/>
    </dgm:pt>
    <dgm:pt modelId="{A078451B-0E55-4103-AB1F-EC0534579A88}" type="pres">
      <dgm:prSet presAssocID="{0E4933D7-3CCD-4B15-97F6-E73A9362216A}" presName="parentShp" presStyleLbl="node1" presStyleIdx="2" presStyleCnt="7">
        <dgm:presLayoutVars>
          <dgm:bulletEnabled val="1"/>
        </dgm:presLayoutVars>
      </dgm:prSet>
      <dgm:spPr/>
      <dgm:t>
        <a:bodyPr/>
        <a:lstStyle/>
        <a:p>
          <a:endParaRPr lang="en-US"/>
        </a:p>
      </dgm:t>
    </dgm:pt>
    <dgm:pt modelId="{CB0E156D-9B25-45AA-B98F-B89DA5680EF5}" type="pres">
      <dgm:prSet presAssocID="{0E4933D7-3CCD-4B15-97F6-E73A9362216A}" presName="childShp" presStyleLbl="bgAccFollowNode1" presStyleIdx="2" presStyleCnt="7">
        <dgm:presLayoutVars>
          <dgm:bulletEnabled val="1"/>
        </dgm:presLayoutVars>
      </dgm:prSet>
      <dgm:spPr/>
      <dgm:t>
        <a:bodyPr/>
        <a:lstStyle/>
        <a:p>
          <a:endParaRPr lang="en-US"/>
        </a:p>
      </dgm:t>
    </dgm:pt>
    <dgm:pt modelId="{C0C9C157-8795-4E24-994D-009F0ABB3D24}" type="pres">
      <dgm:prSet presAssocID="{346C1D92-818F-4968-9724-B930005B65B2}" presName="spacing" presStyleCnt="0"/>
      <dgm:spPr/>
    </dgm:pt>
    <dgm:pt modelId="{7EAE68AD-858B-4D23-AC3C-CFC986922A14}" type="pres">
      <dgm:prSet presAssocID="{343A3F1B-D377-46D1-B785-EF53153B8063}" presName="linNode" presStyleCnt="0"/>
      <dgm:spPr/>
    </dgm:pt>
    <dgm:pt modelId="{AAE2E149-DE76-402F-98B8-F017AE2CA692}" type="pres">
      <dgm:prSet presAssocID="{343A3F1B-D377-46D1-B785-EF53153B8063}" presName="parentShp" presStyleLbl="node1" presStyleIdx="3" presStyleCnt="7">
        <dgm:presLayoutVars>
          <dgm:bulletEnabled val="1"/>
        </dgm:presLayoutVars>
      </dgm:prSet>
      <dgm:spPr/>
      <dgm:t>
        <a:bodyPr/>
        <a:lstStyle/>
        <a:p>
          <a:endParaRPr lang="en-US"/>
        </a:p>
      </dgm:t>
    </dgm:pt>
    <dgm:pt modelId="{80C81012-F154-4EC4-A5D0-04CB6B29B105}" type="pres">
      <dgm:prSet presAssocID="{343A3F1B-D377-46D1-B785-EF53153B8063}" presName="childShp" presStyleLbl="bgAccFollowNode1" presStyleIdx="3" presStyleCnt="7">
        <dgm:presLayoutVars>
          <dgm:bulletEnabled val="1"/>
        </dgm:presLayoutVars>
      </dgm:prSet>
      <dgm:spPr/>
      <dgm:t>
        <a:bodyPr/>
        <a:lstStyle/>
        <a:p>
          <a:endParaRPr lang="en-US"/>
        </a:p>
      </dgm:t>
    </dgm:pt>
    <dgm:pt modelId="{EEDA1AD4-C39E-43D7-813E-A11CB1F983CD}" type="pres">
      <dgm:prSet presAssocID="{E2B9C71B-E015-4F3D-B958-0EB6C0EBE071}" presName="spacing" presStyleCnt="0"/>
      <dgm:spPr/>
    </dgm:pt>
    <dgm:pt modelId="{E694A303-E0F6-45FF-8673-49F000A6C2BD}" type="pres">
      <dgm:prSet presAssocID="{BAD7B7FC-D77B-4BF1-B432-716EF30A7D2E}" presName="linNode" presStyleCnt="0"/>
      <dgm:spPr/>
    </dgm:pt>
    <dgm:pt modelId="{8CF01508-8598-4611-B4B1-8ED76359DA71}" type="pres">
      <dgm:prSet presAssocID="{BAD7B7FC-D77B-4BF1-B432-716EF30A7D2E}" presName="parentShp" presStyleLbl="node1" presStyleIdx="4" presStyleCnt="7">
        <dgm:presLayoutVars>
          <dgm:bulletEnabled val="1"/>
        </dgm:presLayoutVars>
      </dgm:prSet>
      <dgm:spPr/>
      <dgm:t>
        <a:bodyPr/>
        <a:lstStyle/>
        <a:p>
          <a:endParaRPr lang="en-US"/>
        </a:p>
      </dgm:t>
    </dgm:pt>
    <dgm:pt modelId="{563B6E7F-7DAA-4ACF-AD66-D5AC7F662A9B}" type="pres">
      <dgm:prSet presAssocID="{BAD7B7FC-D77B-4BF1-B432-716EF30A7D2E}" presName="childShp" presStyleLbl="bgAccFollowNode1" presStyleIdx="4" presStyleCnt="7">
        <dgm:presLayoutVars>
          <dgm:bulletEnabled val="1"/>
        </dgm:presLayoutVars>
      </dgm:prSet>
      <dgm:spPr/>
      <dgm:t>
        <a:bodyPr/>
        <a:lstStyle/>
        <a:p>
          <a:endParaRPr lang="en-US"/>
        </a:p>
      </dgm:t>
    </dgm:pt>
    <dgm:pt modelId="{A60BE21F-2B84-4AF4-A38C-6F0552D7F09F}" type="pres">
      <dgm:prSet presAssocID="{1D17C03C-4266-4979-A819-9ED69EF298B9}" presName="spacing" presStyleCnt="0"/>
      <dgm:spPr/>
    </dgm:pt>
    <dgm:pt modelId="{A2F89720-CD87-4A18-B1ED-950FBA791FB0}" type="pres">
      <dgm:prSet presAssocID="{75B15A2A-878A-4DF1-B1FF-507EFDB19C64}" presName="linNode" presStyleCnt="0"/>
      <dgm:spPr/>
    </dgm:pt>
    <dgm:pt modelId="{EC66DABD-539F-4BAE-A3AA-463EFF3A7739}" type="pres">
      <dgm:prSet presAssocID="{75B15A2A-878A-4DF1-B1FF-507EFDB19C64}" presName="parentShp" presStyleLbl="node1" presStyleIdx="5" presStyleCnt="7">
        <dgm:presLayoutVars>
          <dgm:bulletEnabled val="1"/>
        </dgm:presLayoutVars>
      </dgm:prSet>
      <dgm:spPr/>
      <dgm:t>
        <a:bodyPr/>
        <a:lstStyle/>
        <a:p>
          <a:endParaRPr lang="en-US"/>
        </a:p>
      </dgm:t>
    </dgm:pt>
    <dgm:pt modelId="{F2961126-303A-4899-B4C4-F9B557F87303}" type="pres">
      <dgm:prSet presAssocID="{75B15A2A-878A-4DF1-B1FF-507EFDB19C64}" presName="childShp" presStyleLbl="bgAccFollowNode1" presStyleIdx="5" presStyleCnt="7">
        <dgm:presLayoutVars>
          <dgm:bulletEnabled val="1"/>
        </dgm:presLayoutVars>
      </dgm:prSet>
      <dgm:spPr/>
      <dgm:t>
        <a:bodyPr/>
        <a:lstStyle/>
        <a:p>
          <a:endParaRPr lang="en-US"/>
        </a:p>
      </dgm:t>
    </dgm:pt>
    <dgm:pt modelId="{79E43BC9-97FC-4B7F-A633-C3E2B63F8052}" type="pres">
      <dgm:prSet presAssocID="{72ED4A58-C4A1-4741-940D-BE8021F6427F}" presName="spacing" presStyleCnt="0"/>
      <dgm:spPr/>
    </dgm:pt>
    <dgm:pt modelId="{3433BA02-9191-4FFA-AF89-8500AD423778}" type="pres">
      <dgm:prSet presAssocID="{5DED2ED7-6302-43BC-A626-1CB9E406BBB7}" presName="linNode" presStyleCnt="0"/>
      <dgm:spPr/>
    </dgm:pt>
    <dgm:pt modelId="{D21A9086-01DD-41CD-B863-99F771C1B33A}" type="pres">
      <dgm:prSet presAssocID="{5DED2ED7-6302-43BC-A626-1CB9E406BBB7}" presName="parentShp" presStyleLbl="node1" presStyleIdx="6" presStyleCnt="7">
        <dgm:presLayoutVars>
          <dgm:bulletEnabled val="1"/>
        </dgm:presLayoutVars>
      </dgm:prSet>
      <dgm:spPr/>
      <dgm:t>
        <a:bodyPr/>
        <a:lstStyle/>
        <a:p>
          <a:endParaRPr lang="en-US"/>
        </a:p>
      </dgm:t>
    </dgm:pt>
    <dgm:pt modelId="{6B048662-04CD-4FEF-AB01-1816ECA28FDB}" type="pres">
      <dgm:prSet presAssocID="{5DED2ED7-6302-43BC-A626-1CB9E406BBB7}" presName="childShp" presStyleLbl="bgAccFollowNode1" presStyleIdx="6" presStyleCnt="7">
        <dgm:presLayoutVars>
          <dgm:bulletEnabled val="1"/>
        </dgm:presLayoutVars>
      </dgm:prSet>
      <dgm:spPr/>
      <dgm:t>
        <a:bodyPr/>
        <a:lstStyle/>
        <a:p>
          <a:endParaRPr lang="en-US"/>
        </a:p>
      </dgm:t>
    </dgm:pt>
  </dgm:ptLst>
  <dgm:cxnLst>
    <dgm:cxn modelId="{570AE966-123C-42A3-B923-934F199C67AA}" type="presOf" srcId="{5DED2ED7-6302-43BC-A626-1CB9E406BBB7}" destId="{D21A9086-01DD-41CD-B863-99F771C1B33A}" srcOrd="0" destOrd="0" presId="urn:microsoft.com/office/officeart/2005/8/layout/vList6"/>
    <dgm:cxn modelId="{9036AD64-EFB2-43EE-84A6-69D45A192971}" type="presOf" srcId="{4C19FB34-4FE4-43B3-9FD5-B5F919F20ECE}" destId="{80C81012-F154-4EC4-A5D0-04CB6B29B105}" srcOrd="0" destOrd="0" presId="urn:microsoft.com/office/officeart/2005/8/layout/vList6"/>
    <dgm:cxn modelId="{50F563F7-97B5-4803-900E-1B20AE0A7874}" type="presOf" srcId="{1DA6316A-EE73-49D3-BAA0-EC3239608CB6}" destId="{CB0E156D-9B25-45AA-B98F-B89DA5680EF5}" srcOrd="0" destOrd="0" presId="urn:microsoft.com/office/officeart/2005/8/layout/vList6"/>
    <dgm:cxn modelId="{C0798C68-BA5D-45F5-90CE-AF2D12DEDE63}" srcId="{75B15A2A-878A-4DF1-B1FF-507EFDB19C64}" destId="{C9105E3B-17DF-4CCA-840D-7EE8772C78D0}" srcOrd="0" destOrd="0" parTransId="{761A3B85-AC8D-436A-BC61-04F9EBB7E314}" sibTransId="{4A28CE0C-E93F-40F2-8A4C-4AEC580BBEA7}"/>
    <dgm:cxn modelId="{B55A09E1-410B-49D6-9406-50614242F7BA}" srcId="{8F5E2779-CA0E-45B6-AEEC-DD0D1715A4B3}" destId="{75B15A2A-878A-4DF1-B1FF-507EFDB19C64}" srcOrd="5" destOrd="0" parTransId="{60BEB876-5996-4A9B-A384-12ED4F8D28B9}" sibTransId="{72ED4A58-C4A1-4741-940D-BE8021F6427F}"/>
    <dgm:cxn modelId="{005DB3D4-F67E-4249-B8B9-25DDA57F1C66}" type="presOf" srcId="{8F5E2779-CA0E-45B6-AEEC-DD0D1715A4B3}" destId="{5BF597EA-8486-4916-9713-12EDF0B0CA0D}" srcOrd="0" destOrd="0" presId="urn:microsoft.com/office/officeart/2005/8/layout/vList6"/>
    <dgm:cxn modelId="{65E2FBA3-E761-4FC1-92F3-638D3036AED9}" srcId="{BAD7B7FC-D77B-4BF1-B432-716EF30A7D2E}" destId="{66C027BD-A73B-4388-9080-1A94F14298E0}" srcOrd="0" destOrd="0" parTransId="{FF5EEC53-FCDA-4914-BC21-727E915D12B7}" sibTransId="{83155E50-A943-4274-9A5F-4AA8C9A98CC1}"/>
    <dgm:cxn modelId="{4D3A2CA9-E128-42C0-8CB4-0E07F4518090}" srcId="{E72D32DF-3133-46DC-A2E1-FD181814D2E0}" destId="{660325DF-D798-4A7E-9A89-6D232897528F}" srcOrd="0" destOrd="0" parTransId="{648FA386-E616-45FB-8ABC-E9D6031EEAA7}" sibTransId="{F41EAC21-BBC4-4F05-9282-38C1D2345D0E}"/>
    <dgm:cxn modelId="{0DF552C4-5EA6-4EED-88AA-B19ACF81BAC5}" type="presOf" srcId="{BAD7B7FC-D77B-4BF1-B432-716EF30A7D2E}" destId="{8CF01508-8598-4611-B4B1-8ED76359DA71}" srcOrd="0" destOrd="0" presId="urn:microsoft.com/office/officeart/2005/8/layout/vList6"/>
    <dgm:cxn modelId="{187B0A6E-4012-4DD6-9677-CFC85A612710}" type="presOf" srcId="{756D2818-E20A-4BB7-B2FA-D9EB1A43B0A2}" destId="{6B048662-04CD-4FEF-AB01-1816ECA28FDB}" srcOrd="0" destOrd="0" presId="urn:microsoft.com/office/officeart/2005/8/layout/vList6"/>
    <dgm:cxn modelId="{CDDEA9A2-132D-42BD-AA7D-AC28DEE4FDDF}" srcId="{8F5E2779-CA0E-45B6-AEEC-DD0D1715A4B3}" destId="{BAD7B7FC-D77B-4BF1-B432-716EF30A7D2E}" srcOrd="4" destOrd="0" parTransId="{C9ED0C46-4F74-483C-8423-8A9589522BB3}" sibTransId="{1D17C03C-4266-4979-A819-9ED69EF298B9}"/>
    <dgm:cxn modelId="{6D5B51FC-17D6-4E8D-BCE0-C2AF80BDDB20}" srcId="{8F5E2779-CA0E-45B6-AEEC-DD0D1715A4B3}" destId="{E72D32DF-3133-46DC-A2E1-FD181814D2E0}" srcOrd="1" destOrd="0" parTransId="{550C85A6-D4F5-49F4-8757-A8B0FAED52BF}" sibTransId="{B25F4935-C280-4CF2-8E48-4AEC7F78CFC5}"/>
    <dgm:cxn modelId="{60B227D0-33EF-4DC6-8818-5A1C7C53BA04}" srcId="{5DED2ED7-6302-43BC-A626-1CB9E406BBB7}" destId="{756D2818-E20A-4BB7-B2FA-D9EB1A43B0A2}" srcOrd="0" destOrd="0" parTransId="{FA1DDEBC-78C9-49C0-90D1-595605A28817}" sibTransId="{FE38651D-156A-4231-BB5B-14A2D61523EC}"/>
    <dgm:cxn modelId="{6C2B9E37-76BE-48E4-A42C-E8459CDB8351}" type="presOf" srcId="{660325DF-D798-4A7E-9A89-6D232897528F}" destId="{B4E072EF-616C-4A94-863E-B17AF5327BBD}" srcOrd="0" destOrd="0" presId="urn:microsoft.com/office/officeart/2005/8/layout/vList6"/>
    <dgm:cxn modelId="{C941F59B-5C30-45BA-9F13-064469DFB5A9}" type="presOf" srcId="{A582AA27-9F88-40A5-8D35-A0BDF98DD561}" destId="{8010F1D4-5A59-483A-BB81-FF2E9DBE35A5}" srcOrd="0" destOrd="0" presId="urn:microsoft.com/office/officeart/2005/8/layout/vList6"/>
    <dgm:cxn modelId="{F24F10C7-C386-4383-8859-AC2D0162FEAB}" type="presOf" srcId="{75B15A2A-878A-4DF1-B1FF-507EFDB19C64}" destId="{EC66DABD-539F-4BAE-A3AA-463EFF3A7739}" srcOrd="0" destOrd="0" presId="urn:microsoft.com/office/officeart/2005/8/layout/vList6"/>
    <dgm:cxn modelId="{191A5A28-76EE-4A0C-BC92-023C675D1280}" srcId="{343A3F1B-D377-46D1-B785-EF53153B8063}" destId="{4C19FB34-4FE4-43B3-9FD5-B5F919F20ECE}" srcOrd="0" destOrd="0" parTransId="{351D97C7-6AE6-40EF-8F8C-CB84F5730660}" sibTransId="{CDD0634B-1A80-4F71-BA13-53F72237A9C9}"/>
    <dgm:cxn modelId="{7BBD7F10-34FC-48E3-9404-F85320A41CAB}" type="presOf" srcId="{E72D32DF-3133-46DC-A2E1-FD181814D2E0}" destId="{FCFFF0B4-1F10-4FA9-A81D-8274A0028979}" srcOrd="0" destOrd="0" presId="urn:microsoft.com/office/officeart/2005/8/layout/vList6"/>
    <dgm:cxn modelId="{DC826821-D029-495C-9C0F-44F3C9144FAA}" type="presOf" srcId="{0E4933D7-3CCD-4B15-97F6-E73A9362216A}" destId="{A078451B-0E55-4103-AB1F-EC0534579A88}" srcOrd="0" destOrd="0" presId="urn:microsoft.com/office/officeart/2005/8/layout/vList6"/>
    <dgm:cxn modelId="{F2258B9F-79B7-48B2-B79B-B8B800FB65B5}" srcId="{A582AA27-9F88-40A5-8D35-A0BDF98DD561}" destId="{168F192F-7EE1-4947-B756-966D0B83ACFF}" srcOrd="0" destOrd="0" parTransId="{3091CE4C-72DB-4AD5-BC59-43B37A86E5A0}" sibTransId="{B842A616-020D-451B-A83D-ABB832CF3167}"/>
    <dgm:cxn modelId="{EEC46159-F582-422C-8FB1-86069DE1FD42}" type="presOf" srcId="{343A3F1B-D377-46D1-B785-EF53153B8063}" destId="{AAE2E149-DE76-402F-98B8-F017AE2CA692}" srcOrd="0" destOrd="0" presId="urn:microsoft.com/office/officeart/2005/8/layout/vList6"/>
    <dgm:cxn modelId="{D5E9567F-CE0C-4AD6-8BC4-63326D9FE66D}" srcId="{8F5E2779-CA0E-45B6-AEEC-DD0D1715A4B3}" destId="{343A3F1B-D377-46D1-B785-EF53153B8063}" srcOrd="3" destOrd="0" parTransId="{C5F58DA9-DC41-463E-94B4-7D8FD8B3AA78}" sibTransId="{E2B9C71B-E015-4F3D-B958-0EB6C0EBE071}"/>
    <dgm:cxn modelId="{13E5811D-B55A-48E5-99F6-83BF40B35607}" srcId="{8F5E2779-CA0E-45B6-AEEC-DD0D1715A4B3}" destId="{5DED2ED7-6302-43BC-A626-1CB9E406BBB7}" srcOrd="6" destOrd="0" parTransId="{78053F39-09CB-4A8A-B4B5-F1CEA7514203}" sibTransId="{B4D39258-AC5E-455E-94BB-A6F80F10D97E}"/>
    <dgm:cxn modelId="{0DB5F92F-8D50-4286-922C-DC955E969CEE}" type="presOf" srcId="{66C027BD-A73B-4388-9080-1A94F14298E0}" destId="{563B6E7F-7DAA-4ACF-AD66-D5AC7F662A9B}" srcOrd="0" destOrd="0" presId="urn:microsoft.com/office/officeart/2005/8/layout/vList6"/>
    <dgm:cxn modelId="{2FAB4FED-B1E9-49A9-9B69-FC12A384D0A5}" type="presOf" srcId="{168F192F-7EE1-4947-B756-966D0B83ACFF}" destId="{0C9784E4-3656-4565-9DF0-F177F3FCFC56}" srcOrd="0" destOrd="0" presId="urn:microsoft.com/office/officeart/2005/8/layout/vList6"/>
    <dgm:cxn modelId="{7B06778E-EC7A-46EC-94DF-D9913D02A1F1}" srcId="{0E4933D7-3CCD-4B15-97F6-E73A9362216A}" destId="{1DA6316A-EE73-49D3-BAA0-EC3239608CB6}" srcOrd="0" destOrd="0" parTransId="{0308C770-18B0-4046-9EC0-81E632CE8797}" sibTransId="{517D33D0-9AB7-408A-AE6E-9AFB6B1956A1}"/>
    <dgm:cxn modelId="{8EE27B82-8564-4432-B9FF-ED1536332093}" srcId="{8F5E2779-CA0E-45B6-AEEC-DD0D1715A4B3}" destId="{A582AA27-9F88-40A5-8D35-A0BDF98DD561}" srcOrd="0" destOrd="0" parTransId="{4A0F6A6E-7375-4BC1-BCC1-584596030271}" sibTransId="{CD2FD40C-338C-437C-857F-5F78904FE7B4}"/>
    <dgm:cxn modelId="{4F6C780A-7E39-46B5-8622-D7188434FDA0}" type="presOf" srcId="{C9105E3B-17DF-4CCA-840D-7EE8772C78D0}" destId="{F2961126-303A-4899-B4C4-F9B557F87303}" srcOrd="0" destOrd="0" presId="urn:microsoft.com/office/officeart/2005/8/layout/vList6"/>
    <dgm:cxn modelId="{F5E7D287-1CCE-47E6-B11E-A9B6B7E8BD23}" srcId="{8F5E2779-CA0E-45B6-AEEC-DD0D1715A4B3}" destId="{0E4933D7-3CCD-4B15-97F6-E73A9362216A}" srcOrd="2" destOrd="0" parTransId="{DA0F72D1-9842-4115-B638-4A17B528195D}" sibTransId="{346C1D92-818F-4968-9724-B930005B65B2}"/>
    <dgm:cxn modelId="{0AA26EBE-4DFB-4D9F-9829-EBA31ED452C4}" type="presParOf" srcId="{5BF597EA-8486-4916-9713-12EDF0B0CA0D}" destId="{ED201824-9892-43E0-994B-69E0009DCB04}" srcOrd="0" destOrd="0" presId="urn:microsoft.com/office/officeart/2005/8/layout/vList6"/>
    <dgm:cxn modelId="{C594C437-3077-44C6-BBE0-84353A686245}" type="presParOf" srcId="{ED201824-9892-43E0-994B-69E0009DCB04}" destId="{8010F1D4-5A59-483A-BB81-FF2E9DBE35A5}" srcOrd="0" destOrd="0" presId="urn:microsoft.com/office/officeart/2005/8/layout/vList6"/>
    <dgm:cxn modelId="{C3FC4FEF-3FA4-4A0B-B156-21C1B013BE1B}" type="presParOf" srcId="{ED201824-9892-43E0-994B-69E0009DCB04}" destId="{0C9784E4-3656-4565-9DF0-F177F3FCFC56}" srcOrd="1" destOrd="0" presId="urn:microsoft.com/office/officeart/2005/8/layout/vList6"/>
    <dgm:cxn modelId="{F9DA8E2E-FD7F-4619-9BBA-58AE7DAAE368}" type="presParOf" srcId="{5BF597EA-8486-4916-9713-12EDF0B0CA0D}" destId="{D017A091-562F-452E-8605-6AC04966C4BB}" srcOrd="1" destOrd="0" presId="urn:microsoft.com/office/officeart/2005/8/layout/vList6"/>
    <dgm:cxn modelId="{345895F2-B745-4318-8FF7-5E350708744F}" type="presParOf" srcId="{5BF597EA-8486-4916-9713-12EDF0B0CA0D}" destId="{4364B928-F78C-4C44-9C62-4910E8872B00}" srcOrd="2" destOrd="0" presId="urn:microsoft.com/office/officeart/2005/8/layout/vList6"/>
    <dgm:cxn modelId="{C352D30D-86B1-4AE6-8355-98B9F0603AB3}" type="presParOf" srcId="{4364B928-F78C-4C44-9C62-4910E8872B00}" destId="{FCFFF0B4-1F10-4FA9-A81D-8274A0028979}" srcOrd="0" destOrd="0" presId="urn:microsoft.com/office/officeart/2005/8/layout/vList6"/>
    <dgm:cxn modelId="{DA32F4BB-C164-447D-A88B-69AB6EE2CB95}" type="presParOf" srcId="{4364B928-F78C-4C44-9C62-4910E8872B00}" destId="{B4E072EF-616C-4A94-863E-B17AF5327BBD}" srcOrd="1" destOrd="0" presId="urn:microsoft.com/office/officeart/2005/8/layout/vList6"/>
    <dgm:cxn modelId="{E787824D-79CF-42B9-9AD9-ED31D0AEC43E}" type="presParOf" srcId="{5BF597EA-8486-4916-9713-12EDF0B0CA0D}" destId="{7EEE9362-41F4-41D7-A1B6-EF0DE67DF058}" srcOrd="3" destOrd="0" presId="urn:microsoft.com/office/officeart/2005/8/layout/vList6"/>
    <dgm:cxn modelId="{9A0D191F-89B3-4336-B941-B3409F11203B}" type="presParOf" srcId="{5BF597EA-8486-4916-9713-12EDF0B0CA0D}" destId="{598F602C-0000-4BAC-8228-0109247B4CC1}" srcOrd="4" destOrd="0" presId="urn:microsoft.com/office/officeart/2005/8/layout/vList6"/>
    <dgm:cxn modelId="{17230F8E-A89F-4028-9599-E8FDCBF302BF}" type="presParOf" srcId="{598F602C-0000-4BAC-8228-0109247B4CC1}" destId="{A078451B-0E55-4103-AB1F-EC0534579A88}" srcOrd="0" destOrd="0" presId="urn:microsoft.com/office/officeart/2005/8/layout/vList6"/>
    <dgm:cxn modelId="{E0AC9586-535A-49F0-97A3-04F97B4F226A}" type="presParOf" srcId="{598F602C-0000-4BAC-8228-0109247B4CC1}" destId="{CB0E156D-9B25-45AA-B98F-B89DA5680EF5}" srcOrd="1" destOrd="0" presId="urn:microsoft.com/office/officeart/2005/8/layout/vList6"/>
    <dgm:cxn modelId="{520DC049-7E0C-40FB-A671-BEEDEB074173}" type="presParOf" srcId="{5BF597EA-8486-4916-9713-12EDF0B0CA0D}" destId="{C0C9C157-8795-4E24-994D-009F0ABB3D24}" srcOrd="5" destOrd="0" presId="urn:microsoft.com/office/officeart/2005/8/layout/vList6"/>
    <dgm:cxn modelId="{84DE767D-1EA1-401D-81D4-F119C1D96292}" type="presParOf" srcId="{5BF597EA-8486-4916-9713-12EDF0B0CA0D}" destId="{7EAE68AD-858B-4D23-AC3C-CFC986922A14}" srcOrd="6" destOrd="0" presId="urn:microsoft.com/office/officeart/2005/8/layout/vList6"/>
    <dgm:cxn modelId="{CCD44957-B19A-43AB-A4E4-BE7E54DD098C}" type="presParOf" srcId="{7EAE68AD-858B-4D23-AC3C-CFC986922A14}" destId="{AAE2E149-DE76-402F-98B8-F017AE2CA692}" srcOrd="0" destOrd="0" presId="urn:microsoft.com/office/officeart/2005/8/layout/vList6"/>
    <dgm:cxn modelId="{6D40755E-B1DA-46F4-9F4C-BE0F0E54A6F9}" type="presParOf" srcId="{7EAE68AD-858B-4D23-AC3C-CFC986922A14}" destId="{80C81012-F154-4EC4-A5D0-04CB6B29B105}" srcOrd="1" destOrd="0" presId="urn:microsoft.com/office/officeart/2005/8/layout/vList6"/>
    <dgm:cxn modelId="{6A4E3D4B-6EE5-41F8-BB5E-FB7E06D0D176}" type="presParOf" srcId="{5BF597EA-8486-4916-9713-12EDF0B0CA0D}" destId="{EEDA1AD4-C39E-43D7-813E-A11CB1F983CD}" srcOrd="7" destOrd="0" presId="urn:microsoft.com/office/officeart/2005/8/layout/vList6"/>
    <dgm:cxn modelId="{3F287929-D310-4470-9363-C9593CD65362}" type="presParOf" srcId="{5BF597EA-8486-4916-9713-12EDF0B0CA0D}" destId="{E694A303-E0F6-45FF-8673-49F000A6C2BD}" srcOrd="8" destOrd="0" presId="urn:microsoft.com/office/officeart/2005/8/layout/vList6"/>
    <dgm:cxn modelId="{88771679-0FA6-4975-A195-EFEEC72E11FB}" type="presParOf" srcId="{E694A303-E0F6-45FF-8673-49F000A6C2BD}" destId="{8CF01508-8598-4611-B4B1-8ED76359DA71}" srcOrd="0" destOrd="0" presId="urn:microsoft.com/office/officeart/2005/8/layout/vList6"/>
    <dgm:cxn modelId="{A8AFEB01-8D5C-4478-B50B-541C1DA95098}" type="presParOf" srcId="{E694A303-E0F6-45FF-8673-49F000A6C2BD}" destId="{563B6E7F-7DAA-4ACF-AD66-D5AC7F662A9B}" srcOrd="1" destOrd="0" presId="urn:microsoft.com/office/officeart/2005/8/layout/vList6"/>
    <dgm:cxn modelId="{1D22D2CC-0B74-4585-B523-2E7434579DC0}" type="presParOf" srcId="{5BF597EA-8486-4916-9713-12EDF0B0CA0D}" destId="{A60BE21F-2B84-4AF4-A38C-6F0552D7F09F}" srcOrd="9" destOrd="0" presId="urn:microsoft.com/office/officeart/2005/8/layout/vList6"/>
    <dgm:cxn modelId="{85A243FF-4AB2-4B77-8199-27619BFD4891}" type="presParOf" srcId="{5BF597EA-8486-4916-9713-12EDF0B0CA0D}" destId="{A2F89720-CD87-4A18-B1ED-950FBA791FB0}" srcOrd="10" destOrd="0" presId="urn:microsoft.com/office/officeart/2005/8/layout/vList6"/>
    <dgm:cxn modelId="{87138A16-38DD-4730-ACA4-31690039D6EF}" type="presParOf" srcId="{A2F89720-CD87-4A18-B1ED-950FBA791FB0}" destId="{EC66DABD-539F-4BAE-A3AA-463EFF3A7739}" srcOrd="0" destOrd="0" presId="urn:microsoft.com/office/officeart/2005/8/layout/vList6"/>
    <dgm:cxn modelId="{2297207F-9F26-40A3-919D-FC93650CB687}" type="presParOf" srcId="{A2F89720-CD87-4A18-B1ED-950FBA791FB0}" destId="{F2961126-303A-4899-B4C4-F9B557F87303}" srcOrd="1" destOrd="0" presId="urn:microsoft.com/office/officeart/2005/8/layout/vList6"/>
    <dgm:cxn modelId="{C0FE26FB-727F-4919-94AF-F46E5FDF6687}" type="presParOf" srcId="{5BF597EA-8486-4916-9713-12EDF0B0CA0D}" destId="{79E43BC9-97FC-4B7F-A633-C3E2B63F8052}" srcOrd="11" destOrd="0" presId="urn:microsoft.com/office/officeart/2005/8/layout/vList6"/>
    <dgm:cxn modelId="{062F082C-AE53-4022-BE90-91C85F65CB14}" type="presParOf" srcId="{5BF597EA-8486-4916-9713-12EDF0B0CA0D}" destId="{3433BA02-9191-4FFA-AF89-8500AD423778}" srcOrd="12" destOrd="0" presId="urn:microsoft.com/office/officeart/2005/8/layout/vList6"/>
    <dgm:cxn modelId="{3B00B0E7-0FC0-4979-8527-95F99F5EB110}" type="presParOf" srcId="{3433BA02-9191-4FFA-AF89-8500AD423778}" destId="{D21A9086-01DD-41CD-B863-99F771C1B33A}" srcOrd="0" destOrd="0" presId="urn:microsoft.com/office/officeart/2005/8/layout/vList6"/>
    <dgm:cxn modelId="{96620D7F-3A85-4380-85A3-1AAF5078DB27}" type="presParOf" srcId="{3433BA02-9191-4FFA-AF89-8500AD423778}" destId="{6B048662-04CD-4FEF-AB01-1816ECA28FDB}"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8EF1962-1304-48C0-B7CE-30BD1CDF93AA}"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B4047060-8B99-42CE-B5D0-AA24758701C0}">
      <dgm:prSet phldrT="[Text]"/>
      <dgm:spPr/>
      <dgm:t>
        <a:bodyPr/>
        <a:lstStyle/>
        <a:p>
          <a:r>
            <a:rPr lang="en-US" b="1" dirty="0" smtClean="0">
              <a:solidFill>
                <a:srgbClr val="FFFF00"/>
              </a:solidFill>
            </a:rPr>
            <a:t>Set policy and procedure consistent with agency Head</a:t>
          </a:r>
          <a:endParaRPr lang="en-US" b="1" dirty="0">
            <a:solidFill>
              <a:srgbClr val="FFFF00"/>
            </a:solidFill>
          </a:endParaRPr>
        </a:p>
      </dgm:t>
    </dgm:pt>
    <dgm:pt modelId="{E0729AB9-BDD0-4F71-85D1-9CAB0879B0DC}" type="parTrans" cxnId="{BDAAA395-B46E-4B26-93A1-565582ABCB41}">
      <dgm:prSet/>
      <dgm:spPr/>
      <dgm:t>
        <a:bodyPr/>
        <a:lstStyle/>
        <a:p>
          <a:endParaRPr lang="en-US"/>
        </a:p>
      </dgm:t>
    </dgm:pt>
    <dgm:pt modelId="{686E8DA2-84CB-4974-B015-6B239A2D450B}" type="sibTrans" cxnId="{BDAAA395-B46E-4B26-93A1-565582ABCB41}">
      <dgm:prSet/>
      <dgm:spPr/>
      <dgm:t>
        <a:bodyPr/>
        <a:lstStyle/>
        <a:p>
          <a:endParaRPr lang="en-US"/>
        </a:p>
      </dgm:t>
    </dgm:pt>
    <dgm:pt modelId="{A2F5B203-FFE1-4085-8075-EB1537A11E4B}">
      <dgm:prSet phldrT="[Text]"/>
      <dgm:spPr/>
      <dgm:t>
        <a:bodyPr/>
        <a:lstStyle/>
        <a:p>
          <a:r>
            <a:rPr lang="en-US" b="1" dirty="0" smtClean="0">
              <a:solidFill>
                <a:srgbClr val="FFFF00"/>
              </a:solidFill>
            </a:rPr>
            <a:t>Advise on the need to study, evaluate, and identify specific training needs</a:t>
          </a:r>
          <a:endParaRPr lang="en-US" b="1" dirty="0">
            <a:solidFill>
              <a:srgbClr val="FFFF00"/>
            </a:solidFill>
          </a:endParaRPr>
        </a:p>
      </dgm:t>
    </dgm:pt>
    <dgm:pt modelId="{769E5964-95FF-4040-9403-6BAC34526E61}" type="parTrans" cxnId="{3D0B6410-6F49-46E7-9BC6-9285FC0BBE6D}">
      <dgm:prSet/>
      <dgm:spPr/>
      <dgm:t>
        <a:bodyPr/>
        <a:lstStyle/>
        <a:p>
          <a:endParaRPr lang="en-US"/>
        </a:p>
      </dgm:t>
    </dgm:pt>
    <dgm:pt modelId="{7EB285D0-2D0F-4BAA-A555-E8FF46E44471}" type="sibTrans" cxnId="{3D0B6410-6F49-46E7-9BC6-9285FC0BBE6D}">
      <dgm:prSet/>
      <dgm:spPr/>
      <dgm:t>
        <a:bodyPr/>
        <a:lstStyle/>
        <a:p>
          <a:endParaRPr lang="en-US"/>
        </a:p>
      </dgm:t>
    </dgm:pt>
    <dgm:pt modelId="{96D0365C-968A-402A-839E-F0948966AEA7}">
      <dgm:prSet phldrT="[Text]"/>
      <dgm:spPr/>
      <dgm:t>
        <a:bodyPr/>
        <a:lstStyle/>
        <a:p>
          <a:r>
            <a:rPr lang="en-US" b="1" dirty="0" smtClean="0">
              <a:solidFill>
                <a:srgbClr val="FFFF00"/>
              </a:solidFill>
            </a:rPr>
            <a:t>Advise on type, frequency, and location of courses.</a:t>
          </a:r>
          <a:endParaRPr lang="en-US" b="1" dirty="0">
            <a:solidFill>
              <a:srgbClr val="FFFF00"/>
            </a:solidFill>
          </a:endParaRPr>
        </a:p>
      </dgm:t>
    </dgm:pt>
    <dgm:pt modelId="{7004941B-A6CD-4C87-ACC2-2C000F8A5B28}" type="parTrans" cxnId="{73327F5D-5D94-41C7-A937-46DD562AB46F}">
      <dgm:prSet/>
      <dgm:spPr/>
      <dgm:t>
        <a:bodyPr/>
        <a:lstStyle/>
        <a:p>
          <a:endParaRPr lang="en-US"/>
        </a:p>
      </dgm:t>
    </dgm:pt>
    <dgm:pt modelId="{B8A566F5-EAB0-416E-9786-ADE42520CB3A}" type="sibTrans" cxnId="{73327F5D-5D94-41C7-A937-46DD562AB46F}">
      <dgm:prSet/>
      <dgm:spPr/>
      <dgm:t>
        <a:bodyPr/>
        <a:lstStyle/>
        <a:p>
          <a:endParaRPr lang="en-US"/>
        </a:p>
      </dgm:t>
    </dgm:pt>
    <dgm:pt modelId="{7F4D7F8D-05F9-4112-8D2B-D75D9B0FD860}">
      <dgm:prSet phldrT="[Text]"/>
      <dgm:spPr/>
      <dgm:t>
        <a:bodyPr/>
        <a:lstStyle/>
        <a:p>
          <a:r>
            <a:rPr lang="en-US" b="1" dirty="0" smtClean="0">
              <a:solidFill>
                <a:srgbClr val="FFFF00"/>
              </a:solidFill>
            </a:rPr>
            <a:t>Advise on standards for admission, class size, prerequisites, attendance, retention.</a:t>
          </a:r>
          <a:endParaRPr lang="en-US" b="1" dirty="0">
            <a:solidFill>
              <a:srgbClr val="FFFF00"/>
            </a:solidFill>
          </a:endParaRPr>
        </a:p>
      </dgm:t>
    </dgm:pt>
    <dgm:pt modelId="{3DA80233-F3E5-4096-90BD-651EB63E3D9E}" type="parTrans" cxnId="{D6373135-60FA-4A71-8174-789C6E086217}">
      <dgm:prSet/>
      <dgm:spPr/>
      <dgm:t>
        <a:bodyPr/>
        <a:lstStyle/>
        <a:p>
          <a:endParaRPr lang="en-US"/>
        </a:p>
      </dgm:t>
    </dgm:pt>
    <dgm:pt modelId="{083391B1-1B94-4274-A549-69ABB6A85A0F}" type="sibTrans" cxnId="{D6373135-60FA-4A71-8174-789C6E086217}">
      <dgm:prSet/>
      <dgm:spPr/>
      <dgm:t>
        <a:bodyPr/>
        <a:lstStyle/>
        <a:p>
          <a:endParaRPr lang="en-US"/>
        </a:p>
      </dgm:t>
    </dgm:pt>
    <dgm:pt modelId="{37D200F4-C6FC-44F1-94EF-2146AA5A7850}">
      <dgm:prSet phldrT="[Text]"/>
      <dgm:spPr/>
      <dgm:t>
        <a:bodyPr/>
        <a:lstStyle/>
        <a:p>
          <a:r>
            <a:rPr lang="en-US" b="1" dirty="0" smtClean="0">
              <a:solidFill>
                <a:srgbClr val="FFFF00"/>
              </a:solidFill>
            </a:rPr>
            <a:t>Order of preference among employees or appointees.</a:t>
          </a:r>
          <a:endParaRPr lang="en-US" b="1" dirty="0">
            <a:solidFill>
              <a:srgbClr val="FFFF00"/>
            </a:solidFill>
          </a:endParaRPr>
        </a:p>
      </dgm:t>
    </dgm:pt>
    <dgm:pt modelId="{B0743E67-A596-4449-8C5C-F99D9D719038}" type="parTrans" cxnId="{B756225B-5056-46D5-A1EB-3C4A53613258}">
      <dgm:prSet/>
      <dgm:spPr/>
      <dgm:t>
        <a:bodyPr/>
        <a:lstStyle/>
        <a:p>
          <a:endParaRPr lang="en-US"/>
        </a:p>
      </dgm:t>
    </dgm:pt>
    <dgm:pt modelId="{066F84AE-6CC4-4A57-9619-16FE6F3DDF56}" type="sibTrans" cxnId="{B756225B-5056-46D5-A1EB-3C4A53613258}">
      <dgm:prSet/>
      <dgm:spPr/>
      <dgm:t>
        <a:bodyPr/>
        <a:lstStyle/>
        <a:p>
          <a:endParaRPr lang="en-US"/>
        </a:p>
      </dgm:t>
    </dgm:pt>
    <dgm:pt modelId="{D85C4EE9-5514-4E48-8300-348FC5F4DB03}" type="pres">
      <dgm:prSet presAssocID="{08EF1962-1304-48C0-B7CE-30BD1CDF93AA}" presName="cycle" presStyleCnt="0">
        <dgm:presLayoutVars>
          <dgm:dir/>
          <dgm:resizeHandles val="exact"/>
        </dgm:presLayoutVars>
      </dgm:prSet>
      <dgm:spPr/>
      <dgm:t>
        <a:bodyPr/>
        <a:lstStyle/>
        <a:p>
          <a:endParaRPr lang="en-US"/>
        </a:p>
      </dgm:t>
    </dgm:pt>
    <dgm:pt modelId="{E1247716-EDAE-4BD5-B8AA-9D56D465CC54}" type="pres">
      <dgm:prSet presAssocID="{B4047060-8B99-42CE-B5D0-AA24758701C0}" presName="node" presStyleLbl="node1" presStyleIdx="0" presStyleCnt="5" custScaleX="125548" custScaleY="147177">
        <dgm:presLayoutVars>
          <dgm:bulletEnabled val="1"/>
        </dgm:presLayoutVars>
      </dgm:prSet>
      <dgm:spPr/>
      <dgm:t>
        <a:bodyPr/>
        <a:lstStyle/>
        <a:p>
          <a:endParaRPr lang="en-US"/>
        </a:p>
      </dgm:t>
    </dgm:pt>
    <dgm:pt modelId="{5B7DB66B-B6B5-4838-B466-5534D4F2979A}" type="pres">
      <dgm:prSet presAssocID="{B4047060-8B99-42CE-B5D0-AA24758701C0}" presName="spNode" presStyleCnt="0"/>
      <dgm:spPr/>
    </dgm:pt>
    <dgm:pt modelId="{2BEB6194-F1BD-42E4-8C49-F042BB20C865}" type="pres">
      <dgm:prSet presAssocID="{686E8DA2-84CB-4974-B015-6B239A2D450B}" presName="sibTrans" presStyleLbl="sibTrans1D1" presStyleIdx="0" presStyleCnt="5"/>
      <dgm:spPr/>
      <dgm:t>
        <a:bodyPr/>
        <a:lstStyle/>
        <a:p>
          <a:endParaRPr lang="en-US"/>
        </a:p>
      </dgm:t>
    </dgm:pt>
    <dgm:pt modelId="{5D8A4FDB-8907-4383-BD76-A7B3A6C9E633}" type="pres">
      <dgm:prSet presAssocID="{A2F5B203-FFE1-4085-8075-EB1537A11E4B}" presName="node" presStyleLbl="node1" presStyleIdx="1" presStyleCnt="5" custScaleX="131553" custScaleY="144786">
        <dgm:presLayoutVars>
          <dgm:bulletEnabled val="1"/>
        </dgm:presLayoutVars>
      </dgm:prSet>
      <dgm:spPr/>
      <dgm:t>
        <a:bodyPr/>
        <a:lstStyle/>
        <a:p>
          <a:endParaRPr lang="en-US"/>
        </a:p>
      </dgm:t>
    </dgm:pt>
    <dgm:pt modelId="{BF330C52-CD96-43BD-8F4F-9806E9A48829}" type="pres">
      <dgm:prSet presAssocID="{A2F5B203-FFE1-4085-8075-EB1537A11E4B}" presName="spNode" presStyleCnt="0"/>
      <dgm:spPr/>
    </dgm:pt>
    <dgm:pt modelId="{B08C2634-78BE-4DF5-876E-7BDC7804DC0E}" type="pres">
      <dgm:prSet presAssocID="{7EB285D0-2D0F-4BAA-A555-E8FF46E44471}" presName="sibTrans" presStyleLbl="sibTrans1D1" presStyleIdx="1" presStyleCnt="5"/>
      <dgm:spPr/>
      <dgm:t>
        <a:bodyPr/>
        <a:lstStyle/>
        <a:p>
          <a:endParaRPr lang="en-US"/>
        </a:p>
      </dgm:t>
    </dgm:pt>
    <dgm:pt modelId="{AE3336AB-99EA-47D5-ABBC-91D87D398035}" type="pres">
      <dgm:prSet presAssocID="{96D0365C-968A-402A-839E-F0948966AEA7}" presName="node" presStyleLbl="node1" presStyleIdx="2" presStyleCnt="5" custScaleX="129668" custScaleY="159207">
        <dgm:presLayoutVars>
          <dgm:bulletEnabled val="1"/>
        </dgm:presLayoutVars>
      </dgm:prSet>
      <dgm:spPr/>
      <dgm:t>
        <a:bodyPr/>
        <a:lstStyle/>
        <a:p>
          <a:endParaRPr lang="en-US"/>
        </a:p>
      </dgm:t>
    </dgm:pt>
    <dgm:pt modelId="{6D162BAE-2FF1-439C-A097-FBBE7DD52F02}" type="pres">
      <dgm:prSet presAssocID="{96D0365C-968A-402A-839E-F0948966AEA7}" presName="spNode" presStyleCnt="0"/>
      <dgm:spPr/>
    </dgm:pt>
    <dgm:pt modelId="{EBDA2BBF-9461-4B14-85BB-513326344889}" type="pres">
      <dgm:prSet presAssocID="{B8A566F5-EAB0-416E-9786-ADE42520CB3A}" presName="sibTrans" presStyleLbl="sibTrans1D1" presStyleIdx="2" presStyleCnt="5"/>
      <dgm:spPr/>
      <dgm:t>
        <a:bodyPr/>
        <a:lstStyle/>
        <a:p>
          <a:endParaRPr lang="en-US"/>
        </a:p>
      </dgm:t>
    </dgm:pt>
    <dgm:pt modelId="{618998BD-BEE7-4E3A-97DF-ACEC4B37F2DD}" type="pres">
      <dgm:prSet presAssocID="{7F4D7F8D-05F9-4112-8D2B-D75D9B0FD860}" presName="node" presStyleLbl="node1" presStyleIdx="3" presStyleCnt="5" custScaleX="121498" custScaleY="163848">
        <dgm:presLayoutVars>
          <dgm:bulletEnabled val="1"/>
        </dgm:presLayoutVars>
      </dgm:prSet>
      <dgm:spPr/>
      <dgm:t>
        <a:bodyPr/>
        <a:lstStyle/>
        <a:p>
          <a:endParaRPr lang="en-US"/>
        </a:p>
      </dgm:t>
    </dgm:pt>
    <dgm:pt modelId="{232AC020-93F5-42BA-9371-D2F7C3DE7BB8}" type="pres">
      <dgm:prSet presAssocID="{7F4D7F8D-05F9-4112-8D2B-D75D9B0FD860}" presName="spNode" presStyleCnt="0"/>
      <dgm:spPr/>
    </dgm:pt>
    <dgm:pt modelId="{2B2E14F8-6FD4-443E-B354-8E78E658ED1E}" type="pres">
      <dgm:prSet presAssocID="{083391B1-1B94-4274-A549-69ABB6A85A0F}" presName="sibTrans" presStyleLbl="sibTrans1D1" presStyleIdx="3" presStyleCnt="5"/>
      <dgm:spPr/>
      <dgm:t>
        <a:bodyPr/>
        <a:lstStyle/>
        <a:p>
          <a:endParaRPr lang="en-US"/>
        </a:p>
      </dgm:t>
    </dgm:pt>
    <dgm:pt modelId="{51FE1CEE-AB81-4BAF-B185-C88FFD11F672}" type="pres">
      <dgm:prSet presAssocID="{37D200F4-C6FC-44F1-94EF-2146AA5A7850}" presName="node" presStyleLbl="node1" presStyleIdx="4" presStyleCnt="5" custScaleX="136713" custScaleY="160556" custRadScaleRad="113941" custRadScaleInc="-13068">
        <dgm:presLayoutVars>
          <dgm:bulletEnabled val="1"/>
        </dgm:presLayoutVars>
      </dgm:prSet>
      <dgm:spPr/>
      <dgm:t>
        <a:bodyPr/>
        <a:lstStyle/>
        <a:p>
          <a:endParaRPr lang="en-US"/>
        </a:p>
      </dgm:t>
    </dgm:pt>
    <dgm:pt modelId="{768CEA8D-0518-47D2-BEC6-F6A856D4875D}" type="pres">
      <dgm:prSet presAssocID="{37D200F4-C6FC-44F1-94EF-2146AA5A7850}" presName="spNode" presStyleCnt="0"/>
      <dgm:spPr/>
    </dgm:pt>
    <dgm:pt modelId="{9C363C12-0A4B-4992-9063-ECCCAF9A5EE7}" type="pres">
      <dgm:prSet presAssocID="{066F84AE-6CC4-4A57-9619-16FE6F3DDF56}" presName="sibTrans" presStyleLbl="sibTrans1D1" presStyleIdx="4" presStyleCnt="5"/>
      <dgm:spPr/>
      <dgm:t>
        <a:bodyPr/>
        <a:lstStyle/>
        <a:p>
          <a:endParaRPr lang="en-US"/>
        </a:p>
      </dgm:t>
    </dgm:pt>
  </dgm:ptLst>
  <dgm:cxnLst>
    <dgm:cxn modelId="{32B91F19-798F-4586-9A69-B9E1C4B39AA6}" type="presOf" srcId="{A2F5B203-FFE1-4085-8075-EB1537A11E4B}" destId="{5D8A4FDB-8907-4383-BD76-A7B3A6C9E633}" srcOrd="0" destOrd="0" presId="urn:microsoft.com/office/officeart/2005/8/layout/cycle5"/>
    <dgm:cxn modelId="{F7DFE5D7-83B6-4E7E-B501-267E82D56C31}" type="presOf" srcId="{96D0365C-968A-402A-839E-F0948966AEA7}" destId="{AE3336AB-99EA-47D5-ABBC-91D87D398035}" srcOrd="0" destOrd="0" presId="urn:microsoft.com/office/officeart/2005/8/layout/cycle5"/>
    <dgm:cxn modelId="{D6373135-60FA-4A71-8174-789C6E086217}" srcId="{08EF1962-1304-48C0-B7CE-30BD1CDF93AA}" destId="{7F4D7F8D-05F9-4112-8D2B-D75D9B0FD860}" srcOrd="3" destOrd="0" parTransId="{3DA80233-F3E5-4096-90BD-651EB63E3D9E}" sibTransId="{083391B1-1B94-4274-A549-69ABB6A85A0F}"/>
    <dgm:cxn modelId="{16B5DC7A-E0ED-4A99-8CD6-FCA03E2865E7}" type="presOf" srcId="{B8A566F5-EAB0-416E-9786-ADE42520CB3A}" destId="{EBDA2BBF-9461-4B14-85BB-513326344889}" srcOrd="0" destOrd="0" presId="urn:microsoft.com/office/officeart/2005/8/layout/cycle5"/>
    <dgm:cxn modelId="{3D0B6410-6F49-46E7-9BC6-9285FC0BBE6D}" srcId="{08EF1962-1304-48C0-B7CE-30BD1CDF93AA}" destId="{A2F5B203-FFE1-4085-8075-EB1537A11E4B}" srcOrd="1" destOrd="0" parTransId="{769E5964-95FF-4040-9403-6BAC34526E61}" sibTransId="{7EB285D0-2D0F-4BAA-A555-E8FF46E44471}"/>
    <dgm:cxn modelId="{B756225B-5056-46D5-A1EB-3C4A53613258}" srcId="{08EF1962-1304-48C0-B7CE-30BD1CDF93AA}" destId="{37D200F4-C6FC-44F1-94EF-2146AA5A7850}" srcOrd="4" destOrd="0" parTransId="{B0743E67-A596-4449-8C5C-F99D9D719038}" sibTransId="{066F84AE-6CC4-4A57-9619-16FE6F3DDF56}"/>
    <dgm:cxn modelId="{670AECCA-DC26-41C8-946E-45FAD918A21B}" type="presOf" srcId="{7F4D7F8D-05F9-4112-8D2B-D75D9B0FD860}" destId="{618998BD-BEE7-4E3A-97DF-ACEC4B37F2DD}" srcOrd="0" destOrd="0" presId="urn:microsoft.com/office/officeart/2005/8/layout/cycle5"/>
    <dgm:cxn modelId="{DAB37E8C-DCC5-49D8-AB17-53AB197028DB}" type="presOf" srcId="{686E8DA2-84CB-4974-B015-6B239A2D450B}" destId="{2BEB6194-F1BD-42E4-8C49-F042BB20C865}" srcOrd="0" destOrd="0" presId="urn:microsoft.com/office/officeart/2005/8/layout/cycle5"/>
    <dgm:cxn modelId="{4DB02B14-8126-4A8B-95C1-4FD662AFCC6D}" type="presOf" srcId="{7EB285D0-2D0F-4BAA-A555-E8FF46E44471}" destId="{B08C2634-78BE-4DF5-876E-7BDC7804DC0E}" srcOrd="0" destOrd="0" presId="urn:microsoft.com/office/officeart/2005/8/layout/cycle5"/>
    <dgm:cxn modelId="{0BED72A4-AC85-4A65-B365-BF0C55E7D4B8}" type="presOf" srcId="{37D200F4-C6FC-44F1-94EF-2146AA5A7850}" destId="{51FE1CEE-AB81-4BAF-B185-C88FFD11F672}" srcOrd="0" destOrd="0" presId="urn:microsoft.com/office/officeart/2005/8/layout/cycle5"/>
    <dgm:cxn modelId="{73327F5D-5D94-41C7-A937-46DD562AB46F}" srcId="{08EF1962-1304-48C0-B7CE-30BD1CDF93AA}" destId="{96D0365C-968A-402A-839E-F0948966AEA7}" srcOrd="2" destOrd="0" parTransId="{7004941B-A6CD-4C87-ACC2-2C000F8A5B28}" sibTransId="{B8A566F5-EAB0-416E-9786-ADE42520CB3A}"/>
    <dgm:cxn modelId="{BDAAA395-B46E-4B26-93A1-565582ABCB41}" srcId="{08EF1962-1304-48C0-B7CE-30BD1CDF93AA}" destId="{B4047060-8B99-42CE-B5D0-AA24758701C0}" srcOrd="0" destOrd="0" parTransId="{E0729AB9-BDD0-4F71-85D1-9CAB0879B0DC}" sibTransId="{686E8DA2-84CB-4974-B015-6B239A2D450B}"/>
    <dgm:cxn modelId="{8C417F95-FF36-4F69-9D07-1178D5891AA9}" type="presOf" srcId="{B4047060-8B99-42CE-B5D0-AA24758701C0}" destId="{E1247716-EDAE-4BD5-B8AA-9D56D465CC54}" srcOrd="0" destOrd="0" presId="urn:microsoft.com/office/officeart/2005/8/layout/cycle5"/>
    <dgm:cxn modelId="{9F198150-DC71-4052-8F67-FAB0BB1AE855}" type="presOf" srcId="{066F84AE-6CC4-4A57-9619-16FE6F3DDF56}" destId="{9C363C12-0A4B-4992-9063-ECCCAF9A5EE7}" srcOrd="0" destOrd="0" presId="urn:microsoft.com/office/officeart/2005/8/layout/cycle5"/>
    <dgm:cxn modelId="{0CBB1F56-D95B-4C8C-8729-D7FB0DD20DE5}" type="presOf" srcId="{083391B1-1B94-4274-A549-69ABB6A85A0F}" destId="{2B2E14F8-6FD4-443E-B354-8E78E658ED1E}" srcOrd="0" destOrd="0" presId="urn:microsoft.com/office/officeart/2005/8/layout/cycle5"/>
    <dgm:cxn modelId="{6BF7F664-37EB-498B-B2EE-2321E1861D58}" type="presOf" srcId="{08EF1962-1304-48C0-B7CE-30BD1CDF93AA}" destId="{D85C4EE9-5514-4E48-8300-348FC5F4DB03}" srcOrd="0" destOrd="0" presId="urn:microsoft.com/office/officeart/2005/8/layout/cycle5"/>
    <dgm:cxn modelId="{251D5DDC-F05F-450B-970B-235ACA0245DC}" type="presParOf" srcId="{D85C4EE9-5514-4E48-8300-348FC5F4DB03}" destId="{E1247716-EDAE-4BD5-B8AA-9D56D465CC54}" srcOrd="0" destOrd="0" presId="urn:microsoft.com/office/officeart/2005/8/layout/cycle5"/>
    <dgm:cxn modelId="{DA03484D-5B4F-4DB1-9919-A11CBF151781}" type="presParOf" srcId="{D85C4EE9-5514-4E48-8300-348FC5F4DB03}" destId="{5B7DB66B-B6B5-4838-B466-5534D4F2979A}" srcOrd="1" destOrd="0" presId="urn:microsoft.com/office/officeart/2005/8/layout/cycle5"/>
    <dgm:cxn modelId="{20B2DAFD-73ED-4452-95F7-C2893CD10060}" type="presParOf" srcId="{D85C4EE9-5514-4E48-8300-348FC5F4DB03}" destId="{2BEB6194-F1BD-42E4-8C49-F042BB20C865}" srcOrd="2" destOrd="0" presId="urn:microsoft.com/office/officeart/2005/8/layout/cycle5"/>
    <dgm:cxn modelId="{41BE200F-3AF3-4D84-8073-49D5714CA248}" type="presParOf" srcId="{D85C4EE9-5514-4E48-8300-348FC5F4DB03}" destId="{5D8A4FDB-8907-4383-BD76-A7B3A6C9E633}" srcOrd="3" destOrd="0" presId="urn:microsoft.com/office/officeart/2005/8/layout/cycle5"/>
    <dgm:cxn modelId="{F39EAF64-752D-4A82-8109-65419A3D70B8}" type="presParOf" srcId="{D85C4EE9-5514-4E48-8300-348FC5F4DB03}" destId="{BF330C52-CD96-43BD-8F4F-9806E9A48829}" srcOrd="4" destOrd="0" presId="urn:microsoft.com/office/officeart/2005/8/layout/cycle5"/>
    <dgm:cxn modelId="{1EDA8E17-5B62-42C6-85CE-23D44A676B9A}" type="presParOf" srcId="{D85C4EE9-5514-4E48-8300-348FC5F4DB03}" destId="{B08C2634-78BE-4DF5-876E-7BDC7804DC0E}" srcOrd="5" destOrd="0" presId="urn:microsoft.com/office/officeart/2005/8/layout/cycle5"/>
    <dgm:cxn modelId="{869EB1BF-65BC-47B1-9B13-DB5496692D39}" type="presParOf" srcId="{D85C4EE9-5514-4E48-8300-348FC5F4DB03}" destId="{AE3336AB-99EA-47D5-ABBC-91D87D398035}" srcOrd="6" destOrd="0" presId="urn:microsoft.com/office/officeart/2005/8/layout/cycle5"/>
    <dgm:cxn modelId="{15C33A5B-4ADC-4F4B-913D-203229B0E49D}" type="presParOf" srcId="{D85C4EE9-5514-4E48-8300-348FC5F4DB03}" destId="{6D162BAE-2FF1-439C-A097-FBBE7DD52F02}" srcOrd="7" destOrd="0" presId="urn:microsoft.com/office/officeart/2005/8/layout/cycle5"/>
    <dgm:cxn modelId="{A53FBA0D-B060-4179-830E-CD70295CDEFA}" type="presParOf" srcId="{D85C4EE9-5514-4E48-8300-348FC5F4DB03}" destId="{EBDA2BBF-9461-4B14-85BB-513326344889}" srcOrd="8" destOrd="0" presId="urn:microsoft.com/office/officeart/2005/8/layout/cycle5"/>
    <dgm:cxn modelId="{04D04405-0ADF-4009-A649-2EB6290BEC86}" type="presParOf" srcId="{D85C4EE9-5514-4E48-8300-348FC5F4DB03}" destId="{618998BD-BEE7-4E3A-97DF-ACEC4B37F2DD}" srcOrd="9" destOrd="0" presId="urn:microsoft.com/office/officeart/2005/8/layout/cycle5"/>
    <dgm:cxn modelId="{2119C109-476B-4BF1-B19E-580D4BEE7A1A}" type="presParOf" srcId="{D85C4EE9-5514-4E48-8300-348FC5F4DB03}" destId="{232AC020-93F5-42BA-9371-D2F7C3DE7BB8}" srcOrd="10" destOrd="0" presId="urn:microsoft.com/office/officeart/2005/8/layout/cycle5"/>
    <dgm:cxn modelId="{0245A7F1-B37A-49A6-9975-7EC876D763F1}" type="presParOf" srcId="{D85C4EE9-5514-4E48-8300-348FC5F4DB03}" destId="{2B2E14F8-6FD4-443E-B354-8E78E658ED1E}" srcOrd="11" destOrd="0" presId="urn:microsoft.com/office/officeart/2005/8/layout/cycle5"/>
    <dgm:cxn modelId="{948A4DCC-9430-44F8-BA63-A4582206AA39}" type="presParOf" srcId="{D85C4EE9-5514-4E48-8300-348FC5F4DB03}" destId="{51FE1CEE-AB81-4BAF-B185-C88FFD11F672}" srcOrd="12" destOrd="0" presId="urn:microsoft.com/office/officeart/2005/8/layout/cycle5"/>
    <dgm:cxn modelId="{EE327385-BC73-489D-9E7B-3D414A75AD24}" type="presParOf" srcId="{D85C4EE9-5514-4E48-8300-348FC5F4DB03}" destId="{768CEA8D-0518-47D2-BEC6-F6A856D4875D}" srcOrd="13" destOrd="0" presId="urn:microsoft.com/office/officeart/2005/8/layout/cycle5"/>
    <dgm:cxn modelId="{8CB50830-BE0C-4190-9C39-B90B7657C6B6}" type="presParOf" srcId="{D85C4EE9-5514-4E48-8300-348FC5F4DB03}" destId="{9C363C12-0A4B-4992-9063-ECCCAF9A5EE7}"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81C81E8-907A-478D-8346-1D4A02667ED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B62D318-75B6-4630-923A-3E3337758272}">
      <dgm:prSet phldrT="[Text]"/>
      <dgm:spPr/>
      <dgm:t>
        <a:bodyPr/>
        <a:lstStyle/>
        <a:p>
          <a:r>
            <a:rPr lang="en-US" dirty="0" smtClean="0"/>
            <a:t>Type of training to be provided.</a:t>
          </a:r>
          <a:endParaRPr lang="en-US" dirty="0"/>
        </a:p>
      </dgm:t>
    </dgm:pt>
    <dgm:pt modelId="{909CDD4B-0E69-445B-A113-4FAFF4D0539D}" type="parTrans" cxnId="{A8220E34-6CA2-44B2-836D-0CACB61AA447}">
      <dgm:prSet/>
      <dgm:spPr/>
      <dgm:t>
        <a:bodyPr/>
        <a:lstStyle/>
        <a:p>
          <a:endParaRPr lang="en-US"/>
        </a:p>
      </dgm:t>
    </dgm:pt>
    <dgm:pt modelId="{D49F0A36-E8EE-4DDD-B732-8EE617603CC7}" type="sibTrans" cxnId="{A8220E34-6CA2-44B2-836D-0CACB61AA447}">
      <dgm:prSet/>
      <dgm:spPr/>
      <dgm:t>
        <a:bodyPr/>
        <a:lstStyle/>
        <a:p>
          <a:endParaRPr lang="en-US"/>
        </a:p>
      </dgm:t>
    </dgm:pt>
    <dgm:pt modelId="{9F123254-EE3C-4447-8940-64E2E5751A2B}">
      <dgm:prSet phldrT="[Text]"/>
      <dgm:spPr/>
      <dgm:t>
        <a:bodyPr/>
        <a:lstStyle/>
        <a:p>
          <a:r>
            <a:rPr lang="en-US" dirty="0" smtClean="0"/>
            <a:t>Contemporary issues. Quality officer.</a:t>
          </a:r>
          <a:endParaRPr lang="en-US" dirty="0"/>
        </a:p>
      </dgm:t>
    </dgm:pt>
    <dgm:pt modelId="{EC212F4C-83CF-44C2-8C95-5CF7E170B9A4}" type="parTrans" cxnId="{3FDEBC4D-E016-4F08-A7F5-53434E202C30}">
      <dgm:prSet/>
      <dgm:spPr/>
      <dgm:t>
        <a:bodyPr/>
        <a:lstStyle/>
        <a:p>
          <a:endParaRPr lang="en-US"/>
        </a:p>
      </dgm:t>
    </dgm:pt>
    <dgm:pt modelId="{44817120-47AA-4B99-AB78-03009138309B}" type="sibTrans" cxnId="{3FDEBC4D-E016-4F08-A7F5-53434E202C30}">
      <dgm:prSet/>
      <dgm:spPr/>
      <dgm:t>
        <a:bodyPr/>
        <a:lstStyle/>
        <a:p>
          <a:endParaRPr lang="en-US"/>
        </a:p>
      </dgm:t>
    </dgm:pt>
    <dgm:pt modelId="{CD1D4A5B-E286-4699-B430-C5BC6AF02FD3}">
      <dgm:prSet phldrT="[Text]"/>
      <dgm:spPr/>
      <dgm:t>
        <a:bodyPr/>
        <a:lstStyle/>
        <a:p>
          <a:r>
            <a:rPr lang="en-US" dirty="0" smtClean="0"/>
            <a:t>Policy and procedural changes.</a:t>
          </a:r>
          <a:endParaRPr lang="en-US" dirty="0"/>
        </a:p>
      </dgm:t>
    </dgm:pt>
    <dgm:pt modelId="{F2112369-1B07-49B4-B412-CE01C543EFB4}" type="parTrans" cxnId="{4F4D0F97-8A42-40B3-B6A5-106BE0C13104}">
      <dgm:prSet/>
      <dgm:spPr/>
      <dgm:t>
        <a:bodyPr/>
        <a:lstStyle/>
        <a:p>
          <a:endParaRPr lang="en-US"/>
        </a:p>
      </dgm:t>
    </dgm:pt>
    <dgm:pt modelId="{130D0306-A9CA-4E13-A1A9-B8A6B768230F}" type="sibTrans" cxnId="{4F4D0F97-8A42-40B3-B6A5-106BE0C13104}">
      <dgm:prSet/>
      <dgm:spPr/>
      <dgm:t>
        <a:bodyPr/>
        <a:lstStyle/>
        <a:p>
          <a:endParaRPr lang="en-US"/>
        </a:p>
      </dgm:t>
    </dgm:pt>
    <dgm:pt modelId="{92EA9700-6B2B-43A4-A357-0A3C73483CC4}">
      <dgm:prSet phldrT="[Text]"/>
      <dgm:spPr/>
      <dgm:t>
        <a:bodyPr/>
        <a:lstStyle/>
        <a:p>
          <a:r>
            <a:rPr lang="en-US" dirty="0" smtClean="0"/>
            <a:t>Advise on both new policy and changes.</a:t>
          </a:r>
          <a:endParaRPr lang="en-US" dirty="0"/>
        </a:p>
      </dgm:t>
    </dgm:pt>
    <dgm:pt modelId="{D05FE3BF-3F09-446E-BC3B-A716D5FE8438}" type="parTrans" cxnId="{CB08BBEB-4D52-44B9-A5DE-F0D6D83A96B0}">
      <dgm:prSet/>
      <dgm:spPr/>
      <dgm:t>
        <a:bodyPr/>
        <a:lstStyle/>
        <a:p>
          <a:endParaRPr lang="en-US"/>
        </a:p>
      </dgm:t>
    </dgm:pt>
    <dgm:pt modelId="{9DC3E8BD-51BA-46E5-A72B-68928D6CF9D9}" type="sibTrans" cxnId="{CB08BBEB-4D52-44B9-A5DE-F0D6D83A96B0}">
      <dgm:prSet/>
      <dgm:spPr/>
      <dgm:t>
        <a:bodyPr/>
        <a:lstStyle/>
        <a:p>
          <a:endParaRPr lang="en-US"/>
        </a:p>
      </dgm:t>
    </dgm:pt>
    <dgm:pt modelId="{8F4D4CD3-A96A-44BA-9D1C-4A7A089CC406}">
      <dgm:prSet phldrT="[Text]"/>
      <dgm:spPr/>
      <dgm:t>
        <a:bodyPr/>
        <a:lstStyle/>
        <a:p>
          <a:r>
            <a:rPr lang="en-US" dirty="0" smtClean="0"/>
            <a:t>Think of officer quality when you call 911.</a:t>
          </a:r>
          <a:endParaRPr lang="en-US" dirty="0"/>
        </a:p>
      </dgm:t>
    </dgm:pt>
    <dgm:pt modelId="{D29C70AD-B732-44BA-BF27-D280E0C44D9E}" type="parTrans" cxnId="{18D39679-D4FF-4660-8B14-84845B2FF692}">
      <dgm:prSet/>
      <dgm:spPr/>
      <dgm:t>
        <a:bodyPr/>
        <a:lstStyle/>
        <a:p>
          <a:endParaRPr lang="en-US"/>
        </a:p>
      </dgm:t>
    </dgm:pt>
    <dgm:pt modelId="{67AB578D-4DCB-4027-8893-20BB2A7D7C97}" type="sibTrans" cxnId="{18D39679-D4FF-4660-8B14-84845B2FF692}">
      <dgm:prSet/>
      <dgm:spPr/>
      <dgm:t>
        <a:bodyPr/>
        <a:lstStyle/>
        <a:p>
          <a:endParaRPr lang="en-US"/>
        </a:p>
      </dgm:t>
    </dgm:pt>
    <dgm:pt modelId="{8F2358A8-B34D-4317-B3BD-D2D28ECD584E}">
      <dgm:prSet phldrT="[Text]"/>
      <dgm:spPr/>
      <dgm:t>
        <a:bodyPr/>
        <a:lstStyle/>
        <a:p>
          <a:r>
            <a:rPr lang="en-US" dirty="0" smtClean="0"/>
            <a:t>Admission and retention standards.</a:t>
          </a:r>
          <a:endParaRPr lang="en-US" dirty="0"/>
        </a:p>
      </dgm:t>
    </dgm:pt>
    <dgm:pt modelId="{1ACD2A37-9853-4386-B097-8B660D069F8E}" type="parTrans" cxnId="{859BFE4D-94D8-4BB4-A183-F941E0223056}">
      <dgm:prSet/>
      <dgm:spPr/>
      <dgm:t>
        <a:bodyPr/>
        <a:lstStyle/>
        <a:p>
          <a:endParaRPr lang="en-US"/>
        </a:p>
      </dgm:t>
    </dgm:pt>
    <dgm:pt modelId="{F3A42425-0A7D-4620-A972-31DCD7FDA1C0}" type="sibTrans" cxnId="{859BFE4D-94D8-4BB4-A183-F941E0223056}">
      <dgm:prSet/>
      <dgm:spPr/>
      <dgm:t>
        <a:bodyPr/>
        <a:lstStyle/>
        <a:p>
          <a:endParaRPr lang="en-US"/>
        </a:p>
      </dgm:t>
    </dgm:pt>
    <dgm:pt modelId="{06B21E4F-BC58-40A7-8D8E-3E08164E3995}">
      <dgm:prSet phldrT="[Text]"/>
      <dgm:spPr/>
      <dgm:t>
        <a:bodyPr/>
        <a:lstStyle/>
        <a:p>
          <a:r>
            <a:rPr lang="en-US" dirty="0" smtClean="0"/>
            <a:t>You provide direction to the “gatekeepers.”</a:t>
          </a:r>
          <a:endParaRPr lang="en-US" dirty="0"/>
        </a:p>
      </dgm:t>
    </dgm:pt>
    <dgm:pt modelId="{0EA011EE-CF5A-445B-8282-8BA600A9A24C}" type="parTrans" cxnId="{03D938AC-236D-45FF-9CB8-FB3B730A006B}">
      <dgm:prSet/>
      <dgm:spPr/>
      <dgm:t>
        <a:bodyPr/>
        <a:lstStyle/>
        <a:p>
          <a:endParaRPr lang="en-US"/>
        </a:p>
      </dgm:t>
    </dgm:pt>
    <dgm:pt modelId="{9B609700-4F41-49E4-817C-0802A6C641B3}" type="sibTrans" cxnId="{03D938AC-236D-45FF-9CB8-FB3B730A006B}">
      <dgm:prSet/>
      <dgm:spPr/>
      <dgm:t>
        <a:bodyPr/>
        <a:lstStyle/>
        <a:p>
          <a:endParaRPr lang="en-US"/>
        </a:p>
      </dgm:t>
    </dgm:pt>
    <dgm:pt modelId="{AEF64184-EF59-496D-B42E-4371BAFED99E}" type="pres">
      <dgm:prSet presAssocID="{381C81E8-907A-478D-8346-1D4A02667ED6}" presName="linear" presStyleCnt="0">
        <dgm:presLayoutVars>
          <dgm:animLvl val="lvl"/>
          <dgm:resizeHandles val="exact"/>
        </dgm:presLayoutVars>
      </dgm:prSet>
      <dgm:spPr/>
      <dgm:t>
        <a:bodyPr/>
        <a:lstStyle/>
        <a:p>
          <a:endParaRPr lang="en-US"/>
        </a:p>
      </dgm:t>
    </dgm:pt>
    <dgm:pt modelId="{56E38074-6FAE-43DA-A0EE-3B062AE2DC1D}" type="pres">
      <dgm:prSet presAssocID="{6B62D318-75B6-4630-923A-3E3337758272}" presName="parentText" presStyleLbl="node1" presStyleIdx="0" presStyleCnt="3">
        <dgm:presLayoutVars>
          <dgm:chMax val="0"/>
          <dgm:bulletEnabled val="1"/>
        </dgm:presLayoutVars>
      </dgm:prSet>
      <dgm:spPr/>
      <dgm:t>
        <a:bodyPr/>
        <a:lstStyle/>
        <a:p>
          <a:endParaRPr lang="en-US"/>
        </a:p>
      </dgm:t>
    </dgm:pt>
    <dgm:pt modelId="{999D4368-97AC-4D03-A1B4-AC346D6744E9}" type="pres">
      <dgm:prSet presAssocID="{6B62D318-75B6-4630-923A-3E3337758272}" presName="childText" presStyleLbl="revTx" presStyleIdx="0" presStyleCnt="3">
        <dgm:presLayoutVars>
          <dgm:bulletEnabled val="1"/>
        </dgm:presLayoutVars>
      </dgm:prSet>
      <dgm:spPr/>
      <dgm:t>
        <a:bodyPr/>
        <a:lstStyle/>
        <a:p>
          <a:endParaRPr lang="en-US"/>
        </a:p>
      </dgm:t>
    </dgm:pt>
    <dgm:pt modelId="{0524D94E-1B5F-44FE-8EAB-A53DB07A86D5}" type="pres">
      <dgm:prSet presAssocID="{CD1D4A5B-E286-4699-B430-C5BC6AF02FD3}" presName="parentText" presStyleLbl="node1" presStyleIdx="1" presStyleCnt="3">
        <dgm:presLayoutVars>
          <dgm:chMax val="0"/>
          <dgm:bulletEnabled val="1"/>
        </dgm:presLayoutVars>
      </dgm:prSet>
      <dgm:spPr/>
      <dgm:t>
        <a:bodyPr/>
        <a:lstStyle/>
        <a:p>
          <a:endParaRPr lang="en-US"/>
        </a:p>
      </dgm:t>
    </dgm:pt>
    <dgm:pt modelId="{EFC14B5E-F572-4C8A-94EA-7BF3AC839869}" type="pres">
      <dgm:prSet presAssocID="{CD1D4A5B-E286-4699-B430-C5BC6AF02FD3}" presName="childText" presStyleLbl="revTx" presStyleIdx="1" presStyleCnt="3">
        <dgm:presLayoutVars>
          <dgm:bulletEnabled val="1"/>
        </dgm:presLayoutVars>
      </dgm:prSet>
      <dgm:spPr/>
      <dgm:t>
        <a:bodyPr/>
        <a:lstStyle/>
        <a:p>
          <a:endParaRPr lang="en-US"/>
        </a:p>
      </dgm:t>
    </dgm:pt>
    <dgm:pt modelId="{4FB9F24D-0EB1-4079-8654-F8A49A851F3A}" type="pres">
      <dgm:prSet presAssocID="{8F2358A8-B34D-4317-B3BD-D2D28ECD584E}" presName="parentText" presStyleLbl="node1" presStyleIdx="2" presStyleCnt="3">
        <dgm:presLayoutVars>
          <dgm:chMax val="0"/>
          <dgm:bulletEnabled val="1"/>
        </dgm:presLayoutVars>
      </dgm:prSet>
      <dgm:spPr/>
      <dgm:t>
        <a:bodyPr/>
        <a:lstStyle/>
        <a:p>
          <a:endParaRPr lang="en-US"/>
        </a:p>
      </dgm:t>
    </dgm:pt>
    <dgm:pt modelId="{4FB2D814-4673-4F0A-9C1D-017108AAA739}" type="pres">
      <dgm:prSet presAssocID="{8F2358A8-B34D-4317-B3BD-D2D28ECD584E}" presName="childText" presStyleLbl="revTx" presStyleIdx="2" presStyleCnt="3">
        <dgm:presLayoutVars>
          <dgm:bulletEnabled val="1"/>
        </dgm:presLayoutVars>
      </dgm:prSet>
      <dgm:spPr/>
      <dgm:t>
        <a:bodyPr/>
        <a:lstStyle/>
        <a:p>
          <a:endParaRPr lang="en-US"/>
        </a:p>
      </dgm:t>
    </dgm:pt>
  </dgm:ptLst>
  <dgm:cxnLst>
    <dgm:cxn modelId="{18D39679-D4FF-4660-8B14-84845B2FF692}" srcId="{CD1D4A5B-E286-4699-B430-C5BC6AF02FD3}" destId="{8F4D4CD3-A96A-44BA-9D1C-4A7A089CC406}" srcOrd="1" destOrd="0" parTransId="{D29C70AD-B732-44BA-BF27-D280E0C44D9E}" sibTransId="{67AB578D-4DCB-4027-8893-20BB2A7D7C97}"/>
    <dgm:cxn modelId="{03D938AC-236D-45FF-9CB8-FB3B730A006B}" srcId="{8F2358A8-B34D-4317-B3BD-D2D28ECD584E}" destId="{06B21E4F-BC58-40A7-8D8E-3E08164E3995}" srcOrd="0" destOrd="0" parTransId="{0EA011EE-CF5A-445B-8282-8BA600A9A24C}" sibTransId="{9B609700-4F41-49E4-817C-0802A6C641B3}"/>
    <dgm:cxn modelId="{5CD8D685-FA2B-4E32-8C78-AC8A49EBE2C8}" type="presOf" srcId="{8F2358A8-B34D-4317-B3BD-D2D28ECD584E}" destId="{4FB9F24D-0EB1-4079-8654-F8A49A851F3A}" srcOrd="0" destOrd="0" presId="urn:microsoft.com/office/officeart/2005/8/layout/vList2"/>
    <dgm:cxn modelId="{02433959-5063-4BDA-9183-D41AB9020F5C}" type="presOf" srcId="{06B21E4F-BC58-40A7-8D8E-3E08164E3995}" destId="{4FB2D814-4673-4F0A-9C1D-017108AAA739}" srcOrd="0" destOrd="0" presId="urn:microsoft.com/office/officeart/2005/8/layout/vList2"/>
    <dgm:cxn modelId="{4F4D0F97-8A42-40B3-B6A5-106BE0C13104}" srcId="{381C81E8-907A-478D-8346-1D4A02667ED6}" destId="{CD1D4A5B-E286-4699-B430-C5BC6AF02FD3}" srcOrd="1" destOrd="0" parTransId="{F2112369-1B07-49B4-B412-CE01C543EFB4}" sibTransId="{130D0306-A9CA-4E13-A1A9-B8A6B768230F}"/>
    <dgm:cxn modelId="{AB536ABA-9D08-48D4-8ADF-4C0697155218}" type="presOf" srcId="{9F123254-EE3C-4447-8940-64E2E5751A2B}" destId="{999D4368-97AC-4D03-A1B4-AC346D6744E9}" srcOrd="0" destOrd="0" presId="urn:microsoft.com/office/officeart/2005/8/layout/vList2"/>
    <dgm:cxn modelId="{1E8CC80C-8D18-4AF1-8011-F24C10EBF8EB}" type="presOf" srcId="{6B62D318-75B6-4630-923A-3E3337758272}" destId="{56E38074-6FAE-43DA-A0EE-3B062AE2DC1D}" srcOrd="0" destOrd="0" presId="urn:microsoft.com/office/officeart/2005/8/layout/vList2"/>
    <dgm:cxn modelId="{A8220E34-6CA2-44B2-836D-0CACB61AA447}" srcId="{381C81E8-907A-478D-8346-1D4A02667ED6}" destId="{6B62D318-75B6-4630-923A-3E3337758272}" srcOrd="0" destOrd="0" parTransId="{909CDD4B-0E69-445B-A113-4FAFF4D0539D}" sibTransId="{D49F0A36-E8EE-4DDD-B732-8EE617603CC7}"/>
    <dgm:cxn modelId="{C5EAD76A-0482-4B30-899F-3F8DB983AC80}" type="presOf" srcId="{8F4D4CD3-A96A-44BA-9D1C-4A7A089CC406}" destId="{EFC14B5E-F572-4C8A-94EA-7BF3AC839869}" srcOrd="0" destOrd="1" presId="urn:microsoft.com/office/officeart/2005/8/layout/vList2"/>
    <dgm:cxn modelId="{859BFE4D-94D8-4BB4-A183-F941E0223056}" srcId="{381C81E8-907A-478D-8346-1D4A02667ED6}" destId="{8F2358A8-B34D-4317-B3BD-D2D28ECD584E}" srcOrd="2" destOrd="0" parTransId="{1ACD2A37-9853-4386-B097-8B660D069F8E}" sibTransId="{F3A42425-0A7D-4620-A972-31DCD7FDA1C0}"/>
    <dgm:cxn modelId="{41090891-A392-40F3-9A71-1745883C23D5}" type="presOf" srcId="{92EA9700-6B2B-43A4-A357-0A3C73483CC4}" destId="{EFC14B5E-F572-4C8A-94EA-7BF3AC839869}" srcOrd="0" destOrd="0" presId="urn:microsoft.com/office/officeart/2005/8/layout/vList2"/>
    <dgm:cxn modelId="{CB08BBEB-4D52-44B9-A5DE-F0D6D83A96B0}" srcId="{CD1D4A5B-E286-4699-B430-C5BC6AF02FD3}" destId="{92EA9700-6B2B-43A4-A357-0A3C73483CC4}" srcOrd="0" destOrd="0" parTransId="{D05FE3BF-3F09-446E-BC3B-A716D5FE8438}" sibTransId="{9DC3E8BD-51BA-46E5-A72B-68928D6CF9D9}"/>
    <dgm:cxn modelId="{8F40E1FC-665E-46C4-AE58-1B8223C228F7}" type="presOf" srcId="{CD1D4A5B-E286-4699-B430-C5BC6AF02FD3}" destId="{0524D94E-1B5F-44FE-8EAB-A53DB07A86D5}" srcOrd="0" destOrd="0" presId="urn:microsoft.com/office/officeart/2005/8/layout/vList2"/>
    <dgm:cxn modelId="{595BE417-DE92-48DB-8882-C51FE8A76ED1}" type="presOf" srcId="{381C81E8-907A-478D-8346-1D4A02667ED6}" destId="{AEF64184-EF59-496D-B42E-4371BAFED99E}" srcOrd="0" destOrd="0" presId="urn:microsoft.com/office/officeart/2005/8/layout/vList2"/>
    <dgm:cxn modelId="{3FDEBC4D-E016-4F08-A7F5-53434E202C30}" srcId="{6B62D318-75B6-4630-923A-3E3337758272}" destId="{9F123254-EE3C-4447-8940-64E2E5751A2B}" srcOrd="0" destOrd="0" parTransId="{EC212F4C-83CF-44C2-8C95-5CF7E170B9A4}" sibTransId="{44817120-47AA-4B99-AB78-03009138309B}"/>
    <dgm:cxn modelId="{A4C8ED14-87A5-4A20-AEEB-E83B2728A61F}" type="presParOf" srcId="{AEF64184-EF59-496D-B42E-4371BAFED99E}" destId="{56E38074-6FAE-43DA-A0EE-3B062AE2DC1D}" srcOrd="0" destOrd="0" presId="urn:microsoft.com/office/officeart/2005/8/layout/vList2"/>
    <dgm:cxn modelId="{24E0C0ED-B545-4267-B27F-26827434BE56}" type="presParOf" srcId="{AEF64184-EF59-496D-B42E-4371BAFED99E}" destId="{999D4368-97AC-4D03-A1B4-AC346D6744E9}" srcOrd="1" destOrd="0" presId="urn:microsoft.com/office/officeart/2005/8/layout/vList2"/>
    <dgm:cxn modelId="{17426BB1-4390-4D92-B53C-FBA7CB25BE55}" type="presParOf" srcId="{AEF64184-EF59-496D-B42E-4371BAFED99E}" destId="{0524D94E-1B5F-44FE-8EAB-A53DB07A86D5}" srcOrd="2" destOrd="0" presId="urn:microsoft.com/office/officeart/2005/8/layout/vList2"/>
    <dgm:cxn modelId="{6D780BD6-002A-4710-9774-AB2DCCC3FA04}" type="presParOf" srcId="{AEF64184-EF59-496D-B42E-4371BAFED99E}" destId="{EFC14B5E-F572-4C8A-94EA-7BF3AC839869}" srcOrd="3" destOrd="0" presId="urn:microsoft.com/office/officeart/2005/8/layout/vList2"/>
    <dgm:cxn modelId="{707BCC09-4378-4C38-80EB-0BCCC79E400E}" type="presParOf" srcId="{AEF64184-EF59-496D-B42E-4371BAFED99E}" destId="{4FB9F24D-0EB1-4079-8654-F8A49A851F3A}" srcOrd="4" destOrd="0" presId="urn:microsoft.com/office/officeart/2005/8/layout/vList2"/>
    <dgm:cxn modelId="{3348CBAA-C679-40EC-9787-B47A42589F63}" type="presParOf" srcId="{AEF64184-EF59-496D-B42E-4371BAFED99E}" destId="{4FB2D814-4673-4F0A-9C1D-017108AAA739}"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162081C-95B7-4918-90B4-82586C25F558}"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E93758B-CA98-46E9-BCA8-DBF4FE69156D}">
      <dgm:prSet phldrT="[Text]"/>
      <dgm:spPr/>
      <dgm:t>
        <a:bodyPr/>
        <a:lstStyle/>
        <a:p>
          <a:r>
            <a:rPr lang="en-US" dirty="0" smtClean="0"/>
            <a:t>Benefit	</a:t>
          </a:r>
          <a:endParaRPr lang="en-US" dirty="0"/>
        </a:p>
      </dgm:t>
    </dgm:pt>
    <dgm:pt modelId="{2371E8E8-F86E-441B-8D24-B6F2A823F046}" type="parTrans" cxnId="{4ECEDC2C-EB23-42F0-B936-BF805AE9413A}">
      <dgm:prSet/>
      <dgm:spPr/>
      <dgm:t>
        <a:bodyPr/>
        <a:lstStyle/>
        <a:p>
          <a:endParaRPr lang="en-US"/>
        </a:p>
      </dgm:t>
    </dgm:pt>
    <dgm:pt modelId="{686AB1CF-A549-4A2D-9FD7-F149681FB391}" type="sibTrans" cxnId="{4ECEDC2C-EB23-42F0-B936-BF805AE9413A}">
      <dgm:prSet/>
      <dgm:spPr/>
      <dgm:t>
        <a:bodyPr/>
        <a:lstStyle/>
        <a:p>
          <a:endParaRPr lang="en-US"/>
        </a:p>
      </dgm:t>
    </dgm:pt>
    <dgm:pt modelId="{BF8ECCBF-097D-47F0-8E4F-D4C4EBAD321C}">
      <dgm:prSet phldrT="[Text]"/>
      <dgm:spPr/>
      <dgm:t>
        <a:bodyPr/>
        <a:lstStyle/>
        <a:p>
          <a:r>
            <a:rPr lang="en-US" dirty="0" smtClean="0"/>
            <a:t>Anything of pecuniary gain.</a:t>
          </a:r>
          <a:endParaRPr lang="en-US" dirty="0"/>
        </a:p>
      </dgm:t>
    </dgm:pt>
    <dgm:pt modelId="{5FF4C935-E595-45A4-9F58-9C658AED6C66}" type="parTrans" cxnId="{888B7E62-ADA4-49AA-9C52-A9A6C7C3AC8B}">
      <dgm:prSet/>
      <dgm:spPr/>
      <dgm:t>
        <a:bodyPr/>
        <a:lstStyle/>
        <a:p>
          <a:endParaRPr lang="en-US"/>
        </a:p>
      </dgm:t>
    </dgm:pt>
    <dgm:pt modelId="{9CD77423-8224-46B6-83E3-9B061C6DF76C}" type="sibTrans" cxnId="{888B7E62-ADA4-49AA-9C52-A9A6C7C3AC8B}">
      <dgm:prSet/>
      <dgm:spPr/>
      <dgm:t>
        <a:bodyPr/>
        <a:lstStyle/>
        <a:p>
          <a:endParaRPr lang="en-US"/>
        </a:p>
      </dgm:t>
    </dgm:pt>
    <dgm:pt modelId="{EACC48BC-752D-4B47-A1B7-5464EE501268}">
      <dgm:prSet phldrT="[Text]"/>
      <dgm:spPr/>
      <dgm:t>
        <a:bodyPr/>
        <a:lstStyle/>
        <a:p>
          <a:r>
            <a:rPr lang="en-US" dirty="0" smtClean="0"/>
            <a:t>Anything of pecuniary advantage.</a:t>
          </a:r>
          <a:endParaRPr lang="en-US" dirty="0"/>
        </a:p>
      </dgm:t>
    </dgm:pt>
    <dgm:pt modelId="{45C976B0-3ECE-4EE2-B7FF-221E4337D052}" type="parTrans" cxnId="{4C266972-2727-42CE-817F-080F598C7FC7}">
      <dgm:prSet/>
      <dgm:spPr/>
      <dgm:t>
        <a:bodyPr/>
        <a:lstStyle/>
        <a:p>
          <a:endParaRPr lang="en-US"/>
        </a:p>
      </dgm:t>
    </dgm:pt>
    <dgm:pt modelId="{C8454481-69FD-48C8-9674-134FBB160009}" type="sibTrans" cxnId="{4C266972-2727-42CE-817F-080F598C7FC7}">
      <dgm:prSet/>
      <dgm:spPr/>
      <dgm:t>
        <a:bodyPr/>
        <a:lstStyle/>
        <a:p>
          <a:endParaRPr lang="en-US"/>
        </a:p>
      </dgm:t>
    </dgm:pt>
    <dgm:pt modelId="{46396E67-DA81-4388-A575-9205B2C40DF2}">
      <dgm:prSet phldrT="[Text]"/>
      <dgm:spPr/>
      <dgm:t>
        <a:bodyPr/>
        <a:lstStyle/>
        <a:p>
          <a:r>
            <a:rPr lang="en-US" dirty="0" smtClean="0"/>
            <a:t>Section 36.02</a:t>
          </a:r>
          <a:endParaRPr lang="en-US" dirty="0"/>
        </a:p>
      </dgm:t>
    </dgm:pt>
    <dgm:pt modelId="{58DE3A9C-474D-4812-9EA1-5ABD80F61085}" type="parTrans" cxnId="{02FB07C4-93A9-443B-94E8-BED106D9B715}">
      <dgm:prSet/>
      <dgm:spPr/>
      <dgm:t>
        <a:bodyPr/>
        <a:lstStyle/>
        <a:p>
          <a:endParaRPr lang="en-US"/>
        </a:p>
      </dgm:t>
    </dgm:pt>
    <dgm:pt modelId="{43BBC302-2129-42F1-8F17-8FE5C87B93BC}" type="sibTrans" cxnId="{02FB07C4-93A9-443B-94E8-BED106D9B715}">
      <dgm:prSet/>
      <dgm:spPr/>
      <dgm:t>
        <a:bodyPr/>
        <a:lstStyle/>
        <a:p>
          <a:endParaRPr lang="en-US"/>
        </a:p>
      </dgm:t>
    </dgm:pt>
    <dgm:pt modelId="{49B2BAAB-ACBD-4DEF-924C-74895EB332A9}">
      <dgm:prSet phldrT="[Text]"/>
      <dgm:spPr/>
      <dgm:t>
        <a:bodyPr/>
        <a:lstStyle/>
        <a:p>
          <a:r>
            <a:rPr lang="en-US" dirty="0" smtClean="0"/>
            <a:t>Bribery</a:t>
          </a:r>
          <a:endParaRPr lang="en-US" dirty="0"/>
        </a:p>
      </dgm:t>
    </dgm:pt>
    <dgm:pt modelId="{17A810C4-7135-4082-8715-C52F1725D97C}" type="parTrans" cxnId="{4421887F-F156-41C7-8D75-8B3BF0EE1519}">
      <dgm:prSet/>
      <dgm:spPr/>
      <dgm:t>
        <a:bodyPr/>
        <a:lstStyle/>
        <a:p>
          <a:endParaRPr lang="en-US"/>
        </a:p>
      </dgm:t>
    </dgm:pt>
    <dgm:pt modelId="{E8777756-139D-47AF-B40E-B32FB389AEEF}" type="sibTrans" cxnId="{4421887F-F156-41C7-8D75-8B3BF0EE1519}">
      <dgm:prSet/>
      <dgm:spPr/>
      <dgm:t>
        <a:bodyPr/>
        <a:lstStyle/>
        <a:p>
          <a:endParaRPr lang="en-US"/>
        </a:p>
      </dgm:t>
    </dgm:pt>
    <dgm:pt modelId="{90E33E86-64BC-4E20-A057-2514CAE228B1}">
      <dgm:prSet phldrT="[Text]"/>
      <dgm:spPr/>
      <dgm:t>
        <a:bodyPr/>
        <a:lstStyle/>
        <a:p>
          <a:r>
            <a:rPr lang="en-US" dirty="0" smtClean="0"/>
            <a:t>Section 36.03</a:t>
          </a:r>
          <a:endParaRPr lang="en-US" dirty="0"/>
        </a:p>
      </dgm:t>
    </dgm:pt>
    <dgm:pt modelId="{BD6ACE19-41F6-4B7C-B52E-A60028FCB620}" type="parTrans" cxnId="{AAB43D4A-8458-40E1-A266-8FEFEB142626}">
      <dgm:prSet/>
      <dgm:spPr/>
      <dgm:t>
        <a:bodyPr/>
        <a:lstStyle/>
        <a:p>
          <a:endParaRPr lang="en-US"/>
        </a:p>
      </dgm:t>
    </dgm:pt>
    <dgm:pt modelId="{EB20118D-B138-4E86-8383-651276191E9E}" type="sibTrans" cxnId="{AAB43D4A-8458-40E1-A266-8FEFEB142626}">
      <dgm:prSet/>
      <dgm:spPr/>
      <dgm:t>
        <a:bodyPr/>
        <a:lstStyle/>
        <a:p>
          <a:endParaRPr lang="en-US"/>
        </a:p>
      </dgm:t>
    </dgm:pt>
    <dgm:pt modelId="{2EF32712-8C27-4109-942E-06CA4D22BD28}">
      <dgm:prSet phldrT="[Text]"/>
      <dgm:spPr/>
      <dgm:t>
        <a:bodyPr/>
        <a:lstStyle/>
        <a:p>
          <a:r>
            <a:rPr lang="en-US" dirty="0" smtClean="0"/>
            <a:t>Section 36.04</a:t>
          </a:r>
          <a:endParaRPr lang="en-US" dirty="0"/>
        </a:p>
      </dgm:t>
    </dgm:pt>
    <dgm:pt modelId="{9364D09D-886F-4822-849A-49C91DB5851E}" type="parTrans" cxnId="{145258EC-FC56-4684-8026-3B76411D05F5}">
      <dgm:prSet/>
      <dgm:spPr/>
      <dgm:t>
        <a:bodyPr/>
        <a:lstStyle/>
        <a:p>
          <a:endParaRPr lang="en-US"/>
        </a:p>
      </dgm:t>
    </dgm:pt>
    <dgm:pt modelId="{70B08583-315B-4840-97BA-991912822746}" type="sibTrans" cxnId="{145258EC-FC56-4684-8026-3B76411D05F5}">
      <dgm:prSet/>
      <dgm:spPr/>
      <dgm:t>
        <a:bodyPr/>
        <a:lstStyle/>
        <a:p>
          <a:endParaRPr lang="en-US"/>
        </a:p>
      </dgm:t>
    </dgm:pt>
    <dgm:pt modelId="{F38BC1DA-0C80-4F9F-9C57-79688318C291}">
      <dgm:prSet phldrT="[Text]"/>
      <dgm:spPr/>
      <dgm:t>
        <a:bodyPr/>
        <a:lstStyle/>
        <a:p>
          <a:r>
            <a:rPr lang="en-US" dirty="0" smtClean="0"/>
            <a:t>Improper Influence</a:t>
          </a:r>
          <a:endParaRPr lang="en-US" dirty="0"/>
        </a:p>
      </dgm:t>
    </dgm:pt>
    <dgm:pt modelId="{AEE2A076-946C-4B35-9342-4960B49677E5}" type="parTrans" cxnId="{CB365B8D-544A-4293-A99A-EA3B3FF77DD0}">
      <dgm:prSet/>
      <dgm:spPr/>
      <dgm:t>
        <a:bodyPr/>
        <a:lstStyle/>
        <a:p>
          <a:endParaRPr lang="en-US"/>
        </a:p>
      </dgm:t>
    </dgm:pt>
    <dgm:pt modelId="{29E7138D-CB70-4D42-9EAD-0FDFEA297397}" type="sibTrans" cxnId="{CB365B8D-544A-4293-A99A-EA3B3FF77DD0}">
      <dgm:prSet/>
      <dgm:spPr/>
      <dgm:t>
        <a:bodyPr/>
        <a:lstStyle/>
        <a:p>
          <a:endParaRPr lang="en-US"/>
        </a:p>
      </dgm:t>
    </dgm:pt>
    <dgm:pt modelId="{040A0408-D73B-4F82-99CA-A15625E0A4D4}">
      <dgm:prSet phldrT="[Text]"/>
      <dgm:spPr/>
      <dgm:t>
        <a:bodyPr/>
        <a:lstStyle/>
        <a:p>
          <a:r>
            <a:rPr lang="en-US" dirty="0" smtClean="0"/>
            <a:t>Coercion</a:t>
          </a:r>
          <a:endParaRPr lang="en-US" dirty="0"/>
        </a:p>
      </dgm:t>
    </dgm:pt>
    <dgm:pt modelId="{A0A4A317-D491-402F-8C74-B38CE809B8A3}" type="parTrans" cxnId="{D8B6BF9F-EDCC-4A71-8CB7-A149D6519191}">
      <dgm:prSet/>
      <dgm:spPr/>
      <dgm:t>
        <a:bodyPr/>
        <a:lstStyle/>
        <a:p>
          <a:endParaRPr lang="en-US"/>
        </a:p>
      </dgm:t>
    </dgm:pt>
    <dgm:pt modelId="{E008F03C-67CA-48E3-996C-522E04EB6A14}" type="sibTrans" cxnId="{D8B6BF9F-EDCC-4A71-8CB7-A149D6519191}">
      <dgm:prSet/>
      <dgm:spPr/>
      <dgm:t>
        <a:bodyPr/>
        <a:lstStyle/>
        <a:p>
          <a:endParaRPr lang="en-US"/>
        </a:p>
      </dgm:t>
    </dgm:pt>
    <dgm:pt modelId="{7EF943F0-667B-49E8-A5E7-4F27B373DA3C}">
      <dgm:prSet phldrT="[Text]"/>
      <dgm:spPr/>
      <dgm:t>
        <a:bodyPr/>
        <a:lstStyle/>
        <a:p>
          <a:r>
            <a:rPr lang="en-US" dirty="0" smtClean="0"/>
            <a:t>Section 36.05</a:t>
          </a:r>
          <a:endParaRPr lang="en-US" dirty="0"/>
        </a:p>
      </dgm:t>
    </dgm:pt>
    <dgm:pt modelId="{BA38E003-0BBB-45BF-BD12-280083CBC838}" type="parTrans" cxnId="{0247A51F-4244-4E00-9954-F7EB64866A4B}">
      <dgm:prSet/>
      <dgm:spPr/>
      <dgm:t>
        <a:bodyPr/>
        <a:lstStyle/>
        <a:p>
          <a:endParaRPr lang="en-US"/>
        </a:p>
      </dgm:t>
    </dgm:pt>
    <dgm:pt modelId="{C8F3868E-CF44-4C37-A45F-6E36C9BF3802}" type="sibTrans" cxnId="{0247A51F-4244-4E00-9954-F7EB64866A4B}">
      <dgm:prSet/>
      <dgm:spPr/>
      <dgm:t>
        <a:bodyPr/>
        <a:lstStyle/>
        <a:p>
          <a:endParaRPr lang="en-US"/>
        </a:p>
      </dgm:t>
    </dgm:pt>
    <dgm:pt modelId="{FDB82EF0-2215-48C6-AA74-F4AF8732CAB0}">
      <dgm:prSet phldrT="[Text]"/>
      <dgm:spPr/>
      <dgm:t>
        <a:bodyPr/>
        <a:lstStyle/>
        <a:p>
          <a:r>
            <a:rPr lang="en-US" dirty="0" smtClean="0"/>
            <a:t>Tampering with Witness</a:t>
          </a:r>
          <a:endParaRPr lang="en-US" dirty="0"/>
        </a:p>
      </dgm:t>
    </dgm:pt>
    <dgm:pt modelId="{A2B5CC37-2B4F-4067-9D86-98D1DE48BBF8}" type="parTrans" cxnId="{B3C75D43-FE9B-4B87-BD5A-BBE1B28FE5B9}">
      <dgm:prSet/>
      <dgm:spPr/>
      <dgm:t>
        <a:bodyPr/>
        <a:lstStyle/>
        <a:p>
          <a:endParaRPr lang="en-US"/>
        </a:p>
      </dgm:t>
    </dgm:pt>
    <dgm:pt modelId="{A5566763-EE94-4E2D-8D45-04D62BC28A35}" type="sibTrans" cxnId="{B3C75D43-FE9B-4B87-BD5A-BBE1B28FE5B9}">
      <dgm:prSet/>
      <dgm:spPr/>
      <dgm:t>
        <a:bodyPr/>
        <a:lstStyle/>
        <a:p>
          <a:endParaRPr lang="en-US"/>
        </a:p>
      </dgm:t>
    </dgm:pt>
    <dgm:pt modelId="{58FB2A31-1325-4169-A084-953854B4C4F1}" type="pres">
      <dgm:prSet presAssocID="{B162081C-95B7-4918-90B4-82586C25F558}" presName="Name0" presStyleCnt="0">
        <dgm:presLayoutVars>
          <dgm:dir/>
          <dgm:animLvl val="lvl"/>
          <dgm:resizeHandles val="exact"/>
        </dgm:presLayoutVars>
      </dgm:prSet>
      <dgm:spPr/>
      <dgm:t>
        <a:bodyPr/>
        <a:lstStyle/>
        <a:p>
          <a:endParaRPr lang="en-US"/>
        </a:p>
      </dgm:t>
    </dgm:pt>
    <dgm:pt modelId="{147D0F12-50CF-4DBB-B934-4AF7BDE3420A}" type="pres">
      <dgm:prSet presAssocID="{5E93758B-CA98-46E9-BCA8-DBF4FE69156D}" presName="linNode" presStyleCnt="0"/>
      <dgm:spPr/>
    </dgm:pt>
    <dgm:pt modelId="{BBD64B8F-30F6-4565-9233-B2F7E80CA61D}" type="pres">
      <dgm:prSet presAssocID="{5E93758B-CA98-46E9-BCA8-DBF4FE69156D}" presName="parentText" presStyleLbl="node1" presStyleIdx="0" presStyleCnt="5">
        <dgm:presLayoutVars>
          <dgm:chMax val="1"/>
          <dgm:bulletEnabled val="1"/>
        </dgm:presLayoutVars>
      </dgm:prSet>
      <dgm:spPr/>
      <dgm:t>
        <a:bodyPr/>
        <a:lstStyle/>
        <a:p>
          <a:endParaRPr lang="en-US"/>
        </a:p>
      </dgm:t>
    </dgm:pt>
    <dgm:pt modelId="{1B965ADC-D96B-4244-84D5-DEAB1AD45075}" type="pres">
      <dgm:prSet presAssocID="{5E93758B-CA98-46E9-BCA8-DBF4FE69156D}" presName="descendantText" presStyleLbl="alignAccFollowNode1" presStyleIdx="0" presStyleCnt="5">
        <dgm:presLayoutVars>
          <dgm:bulletEnabled val="1"/>
        </dgm:presLayoutVars>
      </dgm:prSet>
      <dgm:spPr/>
      <dgm:t>
        <a:bodyPr/>
        <a:lstStyle/>
        <a:p>
          <a:endParaRPr lang="en-US"/>
        </a:p>
      </dgm:t>
    </dgm:pt>
    <dgm:pt modelId="{89679D31-E3C1-4A5D-8A11-385A1ADA0C3A}" type="pres">
      <dgm:prSet presAssocID="{686AB1CF-A549-4A2D-9FD7-F149681FB391}" presName="sp" presStyleCnt="0"/>
      <dgm:spPr/>
    </dgm:pt>
    <dgm:pt modelId="{5715CA72-0169-453A-A630-FE9396C45AA0}" type="pres">
      <dgm:prSet presAssocID="{46396E67-DA81-4388-A575-9205B2C40DF2}" presName="linNode" presStyleCnt="0"/>
      <dgm:spPr/>
    </dgm:pt>
    <dgm:pt modelId="{92DE5F77-0D92-4A14-8A57-B2C5487AA5CE}" type="pres">
      <dgm:prSet presAssocID="{46396E67-DA81-4388-A575-9205B2C40DF2}" presName="parentText" presStyleLbl="node1" presStyleIdx="1" presStyleCnt="5">
        <dgm:presLayoutVars>
          <dgm:chMax val="1"/>
          <dgm:bulletEnabled val="1"/>
        </dgm:presLayoutVars>
      </dgm:prSet>
      <dgm:spPr/>
      <dgm:t>
        <a:bodyPr/>
        <a:lstStyle/>
        <a:p>
          <a:endParaRPr lang="en-US"/>
        </a:p>
      </dgm:t>
    </dgm:pt>
    <dgm:pt modelId="{417D5E4C-7D6E-491B-919F-CB2979D30CA5}" type="pres">
      <dgm:prSet presAssocID="{46396E67-DA81-4388-A575-9205B2C40DF2}" presName="descendantText" presStyleLbl="alignAccFollowNode1" presStyleIdx="1" presStyleCnt="5">
        <dgm:presLayoutVars>
          <dgm:bulletEnabled val="1"/>
        </dgm:presLayoutVars>
      </dgm:prSet>
      <dgm:spPr/>
      <dgm:t>
        <a:bodyPr/>
        <a:lstStyle/>
        <a:p>
          <a:endParaRPr lang="en-US"/>
        </a:p>
      </dgm:t>
    </dgm:pt>
    <dgm:pt modelId="{7AD95F93-B33E-4B68-98BF-92330AC1BCD0}" type="pres">
      <dgm:prSet presAssocID="{43BBC302-2129-42F1-8F17-8FE5C87B93BC}" presName="sp" presStyleCnt="0"/>
      <dgm:spPr/>
    </dgm:pt>
    <dgm:pt modelId="{33878A95-E013-462C-BD2E-9184066A3264}" type="pres">
      <dgm:prSet presAssocID="{90E33E86-64BC-4E20-A057-2514CAE228B1}" presName="linNode" presStyleCnt="0"/>
      <dgm:spPr/>
    </dgm:pt>
    <dgm:pt modelId="{4177F564-BFF4-4488-A34B-FB97D641E6EE}" type="pres">
      <dgm:prSet presAssocID="{90E33E86-64BC-4E20-A057-2514CAE228B1}" presName="parentText" presStyleLbl="node1" presStyleIdx="2" presStyleCnt="5">
        <dgm:presLayoutVars>
          <dgm:chMax val="1"/>
          <dgm:bulletEnabled val="1"/>
        </dgm:presLayoutVars>
      </dgm:prSet>
      <dgm:spPr/>
      <dgm:t>
        <a:bodyPr/>
        <a:lstStyle/>
        <a:p>
          <a:endParaRPr lang="en-US"/>
        </a:p>
      </dgm:t>
    </dgm:pt>
    <dgm:pt modelId="{9FE4FF0A-5FEC-44ED-9C09-28B4DD7EAD7D}" type="pres">
      <dgm:prSet presAssocID="{90E33E86-64BC-4E20-A057-2514CAE228B1}" presName="descendantText" presStyleLbl="alignAccFollowNode1" presStyleIdx="2" presStyleCnt="5">
        <dgm:presLayoutVars>
          <dgm:bulletEnabled val="1"/>
        </dgm:presLayoutVars>
      </dgm:prSet>
      <dgm:spPr/>
      <dgm:t>
        <a:bodyPr/>
        <a:lstStyle/>
        <a:p>
          <a:endParaRPr lang="en-US"/>
        </a:p>
      </dgm:t>
    </dgm:pt>
    <dgm:pt modelId="{16A7A685-B839-4F4C-A86C-4C31BF283FE1}" type="pres">
      <dgm:prSet presAssocID="{EB20118D-B138-4E86-8383-651276191E9E}" presName="sp" presStyleCnt="0"/>
      <dgm:spPr/>
    </dgm:pt>
    <dgm:pt modelId="{12217D35-F0CB-47CA-ACF3-FB89FAD20CC3}" type="pres">
      <dgm:prSet presAssocID="{2EF32712-8C27-4109-942E-06CA4D22BD28}" presName="linNode" presStyleCnt="0"/>
      <dgm:spPr/>
    </dgm:pt>
    <dgm:pt modelId="{78BF09A2-7B8B-4E92-92B6-042C61672C3D}" type="pres">
      <dgm:prSet presAssocID="{2EF32712-8C27-4109-942E-06CA4D22BD28}" presName="parentText" presStyleLbl="node1" presStyleIdx="3" presStyleCnt="5">
        <dgm:presLayoutVars>
          <dgm:chMax val="1"/>
          <dgm:bulletEnabled val="1"/>
        </dgm:presLayoutVars>
      </dgm:prSet>
      <dgm:spPr/>
      <dgm:t>
        <a:bodyPr/>
        <a:lstStyle/>
        <a:p>
          <a:endParaRPr lang="en-US"/>
        </a:p>
      </dgm:t>
    </dgm:pt>
    <dgm:pt modelId="{C8AFD4CE-773B-49FD-853D-0820A8C5260A}" type="pres">
      <dgm:prSet presAssocID="{2EF32712-8C27-4109-942E-06CA4D22BD28}" presName="descendantText" presStyleLbl="alignAccFollowNode1" presStyleIdx="3" presStyleCnt="5">
        <dgm:presLayoutVars>
          <dgm:bulletEnabled val="1"/>
        </dgm:presLayoutVars>
      </dgm:prSet>
      <dgm:spPr/>
      <dgm:t>
        <a:bodyPr/>
        <a:lstStyle/>
        <a:p>
          <a:endParaRPr lang="en-US"/>
        </a:p>
      </dgm:t>
    </dgm:pt>
    <dgm:pt modelId="{13FCC78C-9FFD-45C5-892C-33E8D42F62B7}" type="pres">
      <dgm:prSet presAssocID="{70B08583-315B-4840-97BA-991912822746}" presName="sp" presStyleCnt="0"/>
      <dgm:spPr/>
    </dgm:pt>
    <dgm:pt modelId="{2CFEFB17-FE23-4359-B8C1-BD281DE4462E}" type="pres">
      <dgm:prSet presAssocID="{7EF943F0-667B-49E8-A5E7-4F27B373DA3C}" presName="linNode" presStyleCnt="0"/>
      <dgm:spPr/>
    </dgm:pt>
    <dgm:pt modelId="{E442F7CC-C767-49E1-8637-0B8FC95860FE}" type="pres">
      <dgm:prSet presAssocID="{7EF943F0-667B-49E8-A5E7-4F27B373DA3C}" presName="parentText" presStyleLbl="node1" presStyleIdx="4" presStyleCnt="5">
        <dgm:presLayoutVars>
          <dgm:chMax val="1"/>
          <dgm:bulletEnabled val="1"/>
        </dgm:presLayoutVars>
      </dgm:prSet>
      <dgm:spPr/>
      <dgm:t>
        <a:bodyPr/>
        <a:lstStyle/>
        <a:p>
          <a:endParaRPr lang="en-US"/>
        </a:p>
      </dgm:t>
    </dgm:pt>
    <dgm:pt modelId="{791C3B83-C73A-4C9E-95FE-0837DD4D25E7}" type="pres">
      <dgm:prSet presAssocID="{7EF943F0-667B-49E8-A5E7-4F27B373DA3C}" presName="descendantText" presStyleLbl="alignAccFollowNode1" presStyleIdx="4" presStyleCnt="5">
        <dgm:presLayoutVars>
          <dgm:bulletEnabled val="1"/>
        </dgm:presLayoutVars>
      </dgm:prSet>
      <dgm:spPr/>
      <dgm:t>
        <a:bodyPr/>
        <a:lstStyle/>
        <a:p>
          <a:endParaRPr lang="en-US"/>
        </a:p>
      </dgm:t>
    </dgm:pt>
  </dgm:ptLst>
  <dgm:cxnLst>
    <dgm:cxn modelId="{AAB43D4A-8458-40E1-A266-8FEFEB142626}" srcId="{B162081C-95B7-4918-90B4-82586C25F558}" destId="{90E33E86-64BC-4E20-A057-2514CAE228B1}" srcOrd="2" destOrd="0" parTransId="{BD6ACE19-41F6-4B7C-B52E-A60028FCB620}" sibTransId="{EB20118D-B138-4E86-8383-651276191E9E}"/>
    <dgm:cxn modelId="{37FA36ED-B00D-41A0-8DB6-D8D55FD9DB99}" type="presOf" srcId="{49B2BAAB-ACBD-4DEF-924C-74895EB332A9}" destId="{417D5E4C-7D6E-491B-919F-CB2979D30CA5}" srcOrd="0" destOrd="0" presId="urn:microsoft.com/office/officeart/2005/8/layout/vList5"/>
    <dgm:cxn modelId="{4421887F-F156-41C7-8D75-8B3BF0EE1519}" srcId="{46396E67-DA81-4388-A575-9205B2C40DF2}" destId="{49B2BAAB-ACBD-4DEF-924C-74895EB332A9}" srcOrd="0" destOrd="0" parTransId="{17A810C4-7135-4082-8715-C52F1725D97C}" sibTransId="{E8777756-139D-47AF-B40E-B32FB389AEEF}"/>
    <dgm:cxn modelId="{888B7E62-ADA4-49AA-9C52-A9A6C7C3AC8B}" srcId="{5E93758B-CA98-46E9-BCA8-DBF4FE69156D}" destId="{BF8ECCBF-097D-47F0-8E4F-D4C4EBAD321C}" srcOrd="0" destOrd="0" parTransId="{5FF4C935-E595-45A4-9F58-9C658AED6C66}" sibTransId="{9CD77423-8224-46B6-83E3-9B061C6DF76C}"/>
    <dgm:cxn modelId="{DE396B5B-C501-411A-9279-DC1ABC796B20}" type="presOf" srcId="{5E93758B-CA98-46E9-BCA8-DBF4FE69156D}" destId="{BBD64B8F-30F6-4565-9233-B2F7E80CA61D}" srcOrd="0" destOrd="0" presId="urn:microsoft.com/office/officeart/2005/8/layout/vList5"/>
    <dgm:cxn modelId="{4C266972-2727-42CE-817F-080F598C7FC7}" srcId="{5E93758B-CA98-46E9-BCA8-DBF4FE69156D}" destId="{EACC48BC-752D-4B47-A1B7-5464EE501268}" srcOrd="1" destOrd="0" parTransId="{45C976B0-3ECE-4EE2-B7FF-221E4337D052}" sibTransId="{C8454481-69FD-48C8-9674-134FBB160009}"/>
    <dgm:cxn modelId="{9B083C83-C1C1-4FE3-B17E-38F942A6CFE0}" type="presOf" srcId="{EACC48BC-752D-4B47-A1B7-5464EE501268}" destId="{1B965ADC-D96B-4244-84D5-DEAB1AD45075}" srcOrd="0" destOrd="1" presId="urn:microsoft.com/office/officeart/2005/8/layout/vList5"/>
    <dgm:cxn modelId="{02FB07C4-93A9-443B-94E8-BED106D9B715}" srcId="{B162081C-95B7-4918-90B4-82586C25F558}" destId="{46396E67-DA81-4388-A575-9205B2C40DF2}" srcOrd="1" destOrd="0" parTransId="{58DE3A9C-474D-4812-9EA1-5ABD80F61085}" sibTransId="{43BBC302-2129-42F1-8F17-8FE5C87B93BC}"/>
    <dgm:cxn modelId="{C2DACB95-7CC6-4279-BD08-8EAB68079C2C}" type="presOf" srcId="{BF8ECCBF-097D-47F0-8E4F-D4C4EBAD321C}" destId="{1B965ADC-D96B-4244-84D5-DEAB1AD45075}" srcOrd="0" destOrd="0" presId="urn:microsoft.com/office/officeart/2005/8/layout/vList5"/>
    <dgm:cxn modelId="{B1C035CC-CE10-4B3B-A53E-F9B93901EDB6}" type="presOf" srcId="{040A0408-D73B-4F82-99CA-A15625E0A4D4}" destId="{9FE4FF0A-5FEC-44ED-9C09-28B4DD7EAD7D}" srcOrd="0" destOrd="0" presId="urn:microsoft.com/office/officeart/2005/8/layout/vList5"/>
    <dgm:cxn modelId="{0247A51F-4244-4E00-9954-F7EB64866A4B}" srcId="{B162081C-95B7-4918-90B4-82586C25F558}" destId="{7EF943F0-667B-49E8-A5E7-4F27B373DA3C}" srcOrd="4" destOrd="0" parTransId="{BA38E003-0BBB-45BF-BD12-280083CBC838}" sibTransId="{C8F3868E-CF44-4C37-A45F-6E36C9BF3802}"/>
    <dgm:cxn modelId="{05B3D08B-2215-4E4B-9246-E9577DFB8F87}" type="presOf" srcId="{FDB82EF0-2215-48C6-AA74-F4AF8732CAB0}" destId="{791C3B83-C73A-4C9E-95FE-0837DD4D25E7}" srcOrd="0" destOrd="0" presId="urn:microsoft.com/office/officeart/2005/8/layout/vList5"/>
    <dgm:cxn modelId="{145258EC-FC56-4684-8026-3B76411D05F5}" srcId="{B162081C-95B7-4918-90B4-82586C25F558}" destId="{2EF32712-8C27-4109-942E-06CA4D22BD28}" srcOrd="3" destOrd="0" parTransId="{9364D09D-886F-4822-849A-49C91DB5851E}" sibTransId="{70B08583-315B-4840-97BA-991912822746}"/>
    <dgm:cxn modelId="{CB365B8D-544A-4293-A99A-EA3B3FF77DD0}" srcId="{2EF32712-8C27-4109-942E-06CA4D22BD28}" destId="{F38BC1DA-0C80-4F9F-9C57-79688318C291}" srcOrd="0" destOrd="0" parTransId="{AEE2A076-946C-4B35-9342-4960B49677E5}" sibTransId="{29E7138D-CB70-4D42-9EAD-0FDFEA297397}"/>
    <dgm:cxn modelId="{3CDF4BBA-5596-4C9E-935B-A7C6F8319A1F}" type="presOf" srcId="{B162081C-95B7-4918-90B4-82586C25F558}" destId="{58FB2A31-1325-4169-A084-953854B4C4F1}" srcOrd="0" destOrd="0" presId="urn:microsoft.com/office/officeart/2005/8/layout/vList5"/>
    <dgm:cxn modelId="{4ECEDC2C-EB23-42F0-B936-BF805AE9413A}" srcId="{B162081C-95B7-4918-90B4-82586C25F558}" destId="{5E93758B-CA98-46E9-BCA8-DBF4FE69156D}" srcOrd="0" destOrd="0" parTransId="{2371E8E8-F86E-441B-8D24-B6F2A823F046}" sibTransId="{686AB1CF-A549-4A2D-9FD7-F149681FB391}"/>
    <dgm:cxn modelId="{B3C75D43-FE9B-4B87-BD5A-BBE1B28FE5B9}" srcId="{7EF943F0-667B-49E8-A5E7-4F27B373DA3C}" destId="{FDB82EF0-2215-48C6-AA74-F4AF8732CAB0}" srcOrd="0" destOrd="0" parTransId="{A2B5CC37-2B4F-4067-9D86-98D1DE48BBF8}" sibTransId="{A5566763-EE94-4E2D-8D45-04D62BC28A35}"/>
    <dgm:cxn modelId="{D8B6BF9F-EDCC-4A71-8CB7-A149D6519191}" srcId="{90E33E86-64BC-4E20-A057-2514CAE228B1}" destId="{040A0408-D73B-4F82-99CA-A15625E0A4D4}" srcOrd="0" destOrd="0" parTransId="{A0A4A317-D491-402F-8C74-B38CE809B8A3}" sibTransId="{E008F03C-67CA-48E3-996C-522E04EB6A14}"/>
    <dgm:cxn modelId="{A451D10E-9FFA-4CDD-AEA2-0D044FF30735}" type="presOf" srcId="{7EF943F0-667B-49E8-A5E7-4F27B373DA3C}" destId="{E442F7CC-C767-49E1-8637-0B8FC95860FE}" srcOrd="0" destOrd="0" presId="urn:microsoft.com/office/officeart/2005/8/layout/vList5"/>
    <dgm:cxn modelId="{37012EAD-6CC0-465D-B8A2-385B6558C401}" type="presOf" srcId="{46396E67-DA81-4388-A575-9205B2C40DF2}" destId="{92DE5F77-0D92-4A14-8A57-B2C5487AA5CE}" srcOrd="0" destOrd="0" presId="urn:microsoft.com/office/officeart/2005/8/layout/vList5"/>
    <dgm:cxn modelId="{6D61E39D-8310-4994-B61A-D78490114C5A}" type="presOf" srcId="{F38BC1DA-0C80-4F9F-9C57-79688318C291}" destId="{C8AFD4CE-773B-49FD-853D-0820A8C5260A}" srcOrd="0" destOrd="0" presId="urn:microsoft.com/office/officeart/2005/8/layout/vList5"/>
    <dgm:cxn modelId="{C36725E4-1193-464A-9E32-E78D2A24A2C8}" type="presOf" srcId="{90E33E86-64BC-4E20-A057-2514CAE228B1}" destId="{4177F564-BFF4-4488-A34B-FB97D641E6EE}" srcOrd="0" destOrd="0" presId="urn:microsoft.com/office/officeart/2005/8/layout/vList5"/>
    <dgm:cxn modelId="{2D3745E9-C463-4959-824C-81FDC95E6595}" type="presOf" srcId="{2EF32712-8C27-4109-942E-06CA4D22BD28}" destId="{78BF09A2-7B8B-4E92-92B6-042C61672C3D}" srcOrd="0" destOrd="0" presId="urn:microsoft.com/office/officeart/2005/8/layout/vList5"/>
    <dgm:cxn modelId="{19288BF1-7A84-41F1-933F-66BF186BCB38}" type="presParOf" srcId="{58FB2A31-1325-4169-A084-953854B4C4F1}" destId="{147D0F12-50CF-4DBB-B934-4AF7BDE3420A}" srcOrd="0" destOrd="0" presId="urn:microsoft.com/office/officeart/2005/8/layout/vList5"/>
    <dgm:cxn modelId="{8D2A2300-F586-4A67-B0EC-8D2B5EFD5C7A}" type="presParOf" srcId="{147D0F12-50CF-4DBB-B934-4AF7BDE3420A}" destId="{BBD64B8F-30F6-4565-9233-B2F7E80CA61D}" srcOrd="0" destOrd="0" presId="urn:microsoft.com/office/officeart/2005/8/layout/vList5"/>
    <dgm:cxn modelId="{E5678E98-F08B-4392-B8A6-EE0FC41890F7}" type="presParOf" srcId="{147D0F12-50CF-4DBB-B934-4AF7BDE3420A}" destId="{1B965ADC-D96B-4244-84D5-DEAB1AD45075}" srcOrd="1" destOrd="0" presId="urn:microsoft.com/office/officeart/2005/8/layout/vList5"/>
    <dgm:cxn modelId="{6BE8879E-17A1-40A5-8749-670FA1B1729A}" type="presParOf" srcId="{58FB2A31-1325-4169-A084-953854B4C4F1}" destId="{89679D31-E3C1-4A5D-8A11-385A1ADA0C3A}" srcOrd="1" destOrd="0" presId="urn:microsoft.com/office/officeart/2005/8/layout/vList5"/>
    <dgm:cxn modelId="{394E92D9-D75A-4E6F-BFCA-DA516EE7FC62}" type="presParOf" srcId="{58FB2A31-1325-4169-A084-953854B4C4F1}" destId="{5715CA72-0169-453A-A630-FE9396C45AA0}" srcOrd="2" destOrd="0" presId="urn:microsoft.com/office/officeart/2005/8/layout/vList5"/>
    <dgm:cxn modelId="{8F00DC01-848C-4EC9-ACAD-E0C06616A873}" type="presParOf" srcId="{5715CA72-0169-453A-A630-FE9396C45AA0}" destId="{92DE5F77-0D92-4A14-8A57-B2C5487AA5CE}" srcOrd="0" destOrd="0" presId="urn:microsoft.com/office/officeart/2005/8/layout/vList5"/>
    <dgm:cxn modelId="{BA2AD50B-44AE-4A4C-8F49-49E91F16DCA9}" type="presParOf" srcId="{5715CA72-0169-453A-A630-FE9396C45AA0}" destId="{417D5E4C-7D6E-491B-919F-CB2979D30CA5}" srcOrd="1" destOrd="0" presId="urn:microsoft.com/office/officeart/2005/8/layout/vList5"/>
    <dgm:cxn modelId="{CB626464-A006-47C7-9238-59219E336B6C}" type="presParOf" srcId="{58FB2A31-1325-4169-A084-953854B4C4F1}" destId="{7AD95F93-B33E-4B68-98BF-92330AC1BCD0}" srcOrd="3" destOrd="0" presId="urn:microsoft.com/office/officeart/2005/8/layout/vList5"/>
    <dgm:cxn modelId="{2E057DDC-2C2D-4B3A-AB9F-7B89AA1A17B5}" type="presParOf" srcId="{58FB2A31-1325-4169-A084-953854B4C4F1}" destId="{33878A95-E013-462C-BD2E-9184066A3264}" srcOrd="4" destOrd="0" presId="urn:microsoft.com/office/officeart/2005/8/layout/vList5"/>
    <dgm:cxn modelId="{9D03B32A-EC97-470F-B74B-5F556ACDCD3F}" type="presParOf" srcId="{33878A95-E013-462C-BD2E-9184066A3264}" destId="{4177F564-BFF4-4488-A34B-FB97D641E6EE}" srcOrd="0" destOrd="0" presId="urn:microsoft.com/office/officeart/2005/8/layout/vList5"/>
    <dgm:cxn modelId="{F7576353-9F9B-4C4F-ACB9-E964D2610E65}" type="presParOf" srcId="{33878A95-E013-462C-BD2E-9184066A3264}" destId="{9FE4FF0A-5FEC-44ED-9C09-28B4DD7EAD7D}" srcOrd="1" destOrd="0" presId="urn:microsoft.com/office/officeart/2005/8/layout/vList5"/>
    <dgm:cxn modelId="{0F46DB8A-590B-4F00-A4E1-BB06B1AF468B}" type="presParOf" srcId="{58FB2A31-1325-4169-A084-953854B4C4F1}" destId="{16A7A685-B839-4F4C-A86C-4C31BF283FE1}" srcOrd="5" destOrd="0" presId="urn:microsoft.com/office/officeart/2005/8/layout/vList5"/>
    <dgm:cxn modelId="{020CDE33-E23B-415B-AA6E-9AAAC2E2C0D8}" type="presParOf" srcId="{58FB2A31-1325-4169-A084-953854B4C4F1}" destId="{12217D35-F0CB-47CA-ACF3-FB89FAD20CC3}" srcOrd="6" destOrd="0" presId="urn:microsoft.com/office/officeart/2005/8/layout/vList5"/>
    <dgm:cxn modelId="{A5F67C16-3BFD-4ED4-B7C2-8B65467C0829}" type="presParOf" srcId="{12217D35-F0CB-47CA-ACF3-FB89FAD20CC3}" destId="{78BF09A2-7B8B-4E92-92B6-042C61672C3D}" srcOrd="0" destOrd="0" presId="urn:microsoft.com/office/officeart/2005/8/layout/vList5"/>
    <dgm:cxn modelId="{800872BE-E8B2-477B-840E-47238CCDF8EB}" type="presParOf" srcId="{12217D35-F0CB-47CA-ACF3-FB89FAD20CC3}" destId="{C8AFD4CE-773B-49FD-853D-0820A8C5260A}" srcOrd="1" destOrd="0" presId="urn:microsoft.com/office/officeart/2005/8/layout/vList5"/>
    <dgm:cxn modelId="{32B4253A-2E07-4E29-B580-114F667324B4}" type="presParOf" srcId="{58FB2A31-1325-4169-A084-953854B4C4F1}" destId="{13FCC78C-9FFD-45C5-892C-33E8D42F62B7}" srcOrd="7" destOrd="0" presId="urn:microsoft.com/office/officeart/2005/8/layout/vList5"/>
    <dgm:cxn modelId="{4DB47849-B93F-4C9A-BA22-2FD57598BF58}" type="presParOf" srcId="{58FB2A31-1325-4169-A084-953854B4C4F1}" destId="{2CFEFB17-FE23-4359-B8C1-BD281DE4462E}" srcOrd="8" destOrd="0" presId="urn:microsoft.com/office/officeart/2005/8/layout/vList5"/>
    <dgm:cxn modelId="{DD70CB2B-EF86-46A7-9D75-208004BB270B}" type="presParOf" srcId="{2CFEFB17-FE23-4359-B8C1-BD281DE4462E}" destId="{E442F7CC-C767-49E1-8637-0B8FC95860FE}" srcOrd="0" destOrd="0" presId="urn:microsoft.com/office/officeart/2005/8/layout/vList5"/>
    <dgm:cxn modelId="{D4C695D4-2A7F-453B-B3FF-7DDB31BEFBBB}" type="presParOf" srcId="{2CFEFB17-FE23-4359-B8C1-BD281DE4462E}" destId="{791C3B83-C73A-4C9E-95FE-0837DD4D25E7}"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162081C-95B7-4918-90B4-82586C25F558}"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E93758B-CA98-46E9-BCA8-DBF4FE69156D}">
      <dgm:prSet phldrT="[Text]"/>
      <dgm:spPr/>
      <dgm:t>
        <a:bodyPr/>
        <a:lstStyle/>
        <a:p>
          <a:pPr algn="ctr"/>
          <a:r>
            <a:rPr lang="en-US" dirty="0" smtClean="0"/>
            <a:t>Section 37.10 – (1)</a:t>
          </a:r>
          <a:endParaRPr lang="en-US" dirty="0"/>
        </a:p>
      </dgm:t>
    </dgm:pt>
    <dgm:pt modelId="{2371E8E8-F86E-441B-8D24-B6F2A823F046}" type="parTrans" cxnId="{4ECEDC2C-EB23-42F0-B936-BF805AE9413A}">
      <dgm:prSet/>
      <dgm:spPr/>
      <dgm:t>
        <a:bodyPr/>
        <a:lstStyle/>
        <a:p>
          <a:endParaRPr lang="en-US"/>
        </a:p>
      </dgm:t>
    </dgm:pt>
    <dgm:pt modelId="{686AB1CF-A549-4A2D-9FD7-F149681FB391}" type="sibTrans" cxnId="{4ECEDC2C-EB23-42F0-B936-BF805AE9413A}">
      <dgm:prSet/>
      <dgm:spPr/>
      <dgm:t>
        <a:bodyPr/>
        <a:lstStyle/>
        <a:p>
          <a:endParaRPr lang="en-US"/>
        </a:p>
      </dgm:t>
    </dgm:pt>
    <dgm:pt modelId="{BF8ECCBF-097D-47F0-8E4F-D4C4EBAD321C}">
      <dgm:prSet phldrT="[Text]"/>
      <dgm:spPr/>
      <dgm:t>
        <a:bodyPr/>
        <a:lstStyle/>
        <a:p>
          <a:r>
            <a:rPr lang="en-US" dirty="0" smtClean="0"/>
            <a:t>Any(1) knowingly makes a false entry in, or false alteration of, a governmental record; </a:t>
          </a:r>
          <a:endParaRPr lang="en-US" dirty="0"/>
        </a:p>
      </dgm:t>
    </dgm:pt>
    <dgm:pt modelId="{5FF4C935-E595-45A4-9F58-9C658AED6C66}" type="parTrans" cxnId="{888B7E62-ADA4-49AA-9C52-A9A6C7C3AC8B}">
      <dgm:prSet/>
      <dgm:spPr/>
      <dgm:t>
        <a:bodyPr/>
        <a:lstStyle/>
        <a:p>
          <a:endParaRPr lang="en-US"/>
        </a:p>
      </dgm:t>
    </dgm:pt>
    <dgm:pt modelId="{9CD77423-8224-46B6-83E3-9B061C6DF76C}" type="sibTrans" cxnId="{888B7E62-ADA4-49AA-9C52-A9A6C7C3AC8B}">
      <dgm:prSet/>
      <dgm:spPr/>
      <dgm:t>
        <a:bodyPr/>
        <a:lstStyle/>
        <a:p>
          <a:endParaRPr lang="en-US"/>
        </a:p>
      </dgm:t>
    </dgm:pt>
    <dgm:pt modelId="{46396E67-DA81-4388-A575-9205B2C40DF2}">
      <dgm:prSet phldrT="[Text]"/>
      <dgm:spPr/>
      <dgm:t>
        <a:bodyPr/>
        <a:lstStyle/>
        <a:p>
          <a:r>
            <a:rPr lang="en-US" dirty="0" smtClean="0"/>
            <a:t>Section 37.10 – (2)</a:t>
          </a:r>
          <a:endParaRPr lang="en-US" dirty="0"/>
        </a:p>
      </dgm:t>
    </dgm:pt>
    <dgm:pt modelId="{58DE3A9C-474D-4812-9EA1-5ABD80F61085}" type="parTrans" cxnId="{02FB07C4-93A9-443B-94E8-BED106D9B715}">
      <dgm:prSet/>
      <dgm:spPr/>
      <dgm:t>
        <a:bodyPr/>
        <a:lstStyle/>
        <a:p>
          <a:endParaRPr lang="en-US"/>
        </a:p>
      </dgm:t>
    </dgm:pt>
    <dgm:pt modelId="{43BBC302-2129-42F1-8F17-8FE5C87B93BC}" type="sibTrans" cxnId="{02FB07C4-93A9-443B-94E8-BED106D9B715}">
      <dgm:prSet/>
      <dgm:spPr/>
      <dgm:t>
        <a:bodyPr/>
        <a:lstStyle/>
        <a:p>
          <a:endParaRPr lang="en-US"/>
        </a:p>
      </dgm:t>
    </dgm:pt>
    <dgm:pt modelId="{49B2BAAB-ACBD-4DEF-924C-74895EB332A9}">
      <dgm:prSet phldrT="[Text]"/>
      <dgm:spPr/>
      <dgm:t>
        <a:bodyPr/>
        <a:lstStyle/>
        <a:p>
          <a:r>
            <a:rPr lang="en-US" dirty="0" smtClean="0"/>
            <a:t>(2) makes, resents, or uses any record, document, or thing with knowledge of its falsity and with intent that it be taken as a genuine governmental record; </a:t>
          </a:r>
          <a:endParaRPr lang="en-US" dirty="0"/>
        </a:p>
      </dgm:t>
    </dgm:pt>
    <dgm:pt modelId="{17A810C4-7135-4082-8715-C52F1725D97C}" type="parTrans" cxnId="{4421887F-F156-41C7-8D75-8B3BF0EE1519}">
      <dgm:prSet/>
      <dgm:spPr/>
      <dgm:t>
        <a:bodyPr/>
        <a:lstStyle/>
        <a:p>
          <a:endParaRPr lang="en-US"/>
        </a:p>
      </dgm:t>
    </dgm:pt>
    <dgm:pt modelId="{E8777756-139D-47AF-B40E-B32FB389AEEF}" type="sibTrans" cxnId="{4421887F-F156-41C7-8D75-8B3BF0EE1519}">
      <dgm:prSet/>
      <dgm:spPr/>
      <dgm:t>
        <a:bodyPr/>
        <a:lstStyle/>
        <a:p>
          <a:endParaRPr lang="en-US"/>
        </a:p>
      </dgm:t>
    </dgm:pt>
    <dgm:pt modelId="{90E33E86-64BC-4E20-A057-2514CAE228B1}">
      <dgm:prSet phldrT="[Text]"/>
      <dgm:spPr/>
      <dgm:t>
        <a:bodyPr/>
        <a:lstStyle/>
        <a:p>
          <a:r>
            <a:rPr lang="en-US" dirty="0" smtClean="0"/>
            <a:t>Section 37.10 – (3)</a:t>
          </a:r>
          <a:endParaRPr lang="en-US" dirty="0"/>
        </a:p>
      </dgm:t>
    </dgm:pt>
    <dgm:pt modelId="{BD6ACE19-41F6-4B7C-B52E-A60028FCB620}" type="parTrans" cxnId="{AAB43D4A-8458-40E1-A266-8FEFEB142626}">
      <dgm:prSet/>
      <dgm:spPr/>
      <dgm:t>
        <a:bodyPr/>
        <a:lstStyle/>
        <a:p>
          <a:endParaRPr lang="en-US"/>
        </a:p>
      </dgm:t>
    </dgm:pt>
    <dgm:pt modelId="{EB20118D-B138-4E86-8383-651276191E9E}" type="sibTrans" cxnId="{AAB43D4A-8458-40E1-A266-8FEFEB142626}">
      <dgm:prSet/>
      <dgm:spPr/>
      <dgm:t>
        <a:bodyPr/>
        <a:lstStyle/>
        <a:p>
          <a:endParaRPr lang="en-US"/>
        </a:p>
      </dgm:t>
    </dgm:pt>
    <dgm:pt modelId="{2EF32712-8C27-4109-942E-06CA4D22BD28}">
      <dgm:prSet phldrT="[Text]"/>
      <dgm:spPr/>
      <dgm:t>
        <a:bodyPr/>
        <a:lstStyle/>
        <a:p>
          <a:r>
            <a:rPr lang="en-US" dirty="0" smtClean="0"/>
            <a:t>Section 37.10 – (4)</a:t>
          </a:r>
          <a:endParaRPr lang="en-US" dirty="0"/>
        </a:p>
      </dgm:t>
    </dgm:pt>
    <dgm:pt modelId="{9364D09D-886F-4822-849A-49C91DB5851E}" type="parTrans" cxnId="{145258EC-FC56-4684-8026-3B76411D05F5}">
      <dgm:prSet/>
      <dgm:spPr/>
      <dgm:t>
        <a:bodyPr/>
        <a:lstStyle/>
        <a:p>
          <a:endParaRPr lang="en-US"/>
        </a:p>
      </dgm:t>
    </dgm:pt>
    <dgm:pt modelId="{70B08583-315B-4840-97BA-991912822746}" type="sibTrans" cxnId="{145258EC-FC56-4684-8026-3B76411D05F5}">
      <dgm:prSet/>
      <dgm:spPr/>
      <dgm:t>
        <a:bodyPr/>
        <a:lstStyle/>
        <a:p>
          <a:endParaRPr lang="en-US"/>
        </a:p>
      </dgm:t>
    </dgm:pt>
    <dgm:pt modelId="{F38BC1DA-0C80-4F9F-9C57-79688318C291}">
      <dgm:prSet phldrT="[Text]"/>
      <dgm:spPr/>
      <dgm:t>
        <a:bodyPr/>
        <a:lstStyle/>
        <a:p>
          <a:r>
            <a:rPr lang="en-US" dirty="0" smtClean="0"/>
            <a:t>(4) possesses, sells, or offers to sell a governmental record or a blank governmental record form with intent that it be used unlawfully; </a:t>
          </a:r>
          <a:endParaRPr lang="en-US" dirty="0"/>
        </a:p>
      </dgm:t>
    </dgm:pt>
    <dgm:pt modelId="{AEE2A076-946C-4B35-9342-4960B49677E5}" type="parTrans" cxnId="{CB365B8D-544A-4293-A99A-EA3B3FF77DD0}">
      <dgm:prSet/>
      <dgm:spPr/>
      <dgm:t>
        <a:bodyPr/>
        <a:lstStyle/>
        <a:p>
          <a:endParaRPr lang="en-US"/>
        </a:p>
      </dgm:t>
    </dgm:pt>
    <dgm:pt modelId="{29E7138D-CB70-4D42-9EAD-0FDFEA297397}" type="sibTrans" cxnId="{CB365B8D-544A-4293-A99A-EA3B3FF77DD0}">
      <dgm:prSet/>
      <dgm:spPr/>
      <dgm:t>
        <a:bodyPr/>
        <a:lstStyle/>
        <a:p>
          <a:endParaRPr lang="en-US"/>
        </a:p>
      </dgm:t>
    </dgm:pt>
    <dgm:pt modelId="{040A0408-D73B-4F82-99CA-A15625E0A4D4}">
      <dgm:prSet phldrT="[Text]"/>
      <dgm:spPr/>
      <dgm:t>
        <a:bodyPr/>
        <a:lstStyle/>
        <a:p>
          <a:r>
            <a:rPr lang="en-US" dirty="0" smtClean="0"/>
            <a:t>(3) intentionally destroys, conceals, removes, or otherwise impairs the verity, legibility, or availability of a governmental record; </a:t>
          </a:r>
          <a:endParaRPr lang="en-US" dirty="0"/>
        </a:p>
      </dgm:t>
    </dgm:pt>
    <dgm:pt modelId="{A0A4A317-D491-402F-8C74-B38CE809B8A3}" type="parTrans" cxnId="{D8B6BF9F-EDCC-4A71-8CB7-A149D6519191}">
      <dgm:prSet/>
      <dgm:spPr/>
      <dgm:t>
        <a:bodyPr/>
        <a:lstStyle/>
        <a:p>
          <a:endParaRPr lang="en-US"/>
        </a:p>
      </dgm:t>
    </dgm:pt>
    <dgm:pt modelId="{E008F03C-67CA-48E3-996C-522E04EB6A14}" type="sibTrans" cxnId="{D8B6BF9F-EDCC-4A71-8CB7-A149D6519191}">
      <dgm:prSet/>
      <dgm:spPr/>
      <dgm:t>
        <a:bodyPr/>
        <a:lstStyle/>
        <a:p>
          <a:endParaRPr lang="en-US"/>
        </a:p>
      </dgm:t>
    </dgm:pt>
    <dgm:pt modelId="{7EF943F0-667B-49E8-A5E7-4F27B373DA3C}">
      <dgm:prSet phldrT="[Text]"/>
      <dgm:spPr/>
      <dgm:t>
        <a:bodyPr/>
        <a:lstStyle/>
        <a:p>
          <a:r>
            <a:rPr lang="en-US" dirty="0" smtClean="0"/>
            <a:t>Section 37.10 – (5)</a:t>
          </a:r>
          <a:endParaRPr lang="en-US" dirty="0"/>
        </a:p>
      </dgm:t>
    </dgm:pt>
    <dgm:pt modelId="{BA38E003-0BBB-45BF-BD12-280083CBC838}" type="parTrans" cxnId="{0247A51F-4244-4E00-9954-F7EB64866A4B}">
      <dgm:prSet/>
      <dgm:spPr/>
      <dgm:t>
        <a:bodyPr/>
        <a:lstStyle/>
        <a:p>
          <a:endParaRPr lang="en-US"/>
        </a:p>
      </dgm:t>
    </dgm:pt>
    <dgm:pt modelId="{C8F3868E-CF44-4C37-A45F-6E36C9BF3802}" type="sibTrans" cxnId="{0247A51F-4244-4E00-9954-F7EB64866A4B}">
      <dgm:prSet/>
      <dgm:spPr/>
      <dgm:t>
        <a:bodyPr/>
        <a:lstStyle/>
        <a:p>
          <a:endParaRPr lang="en-US"/>
        </a:p>
      </dgm:t>
    </dgm:pt>
    <dgm:pt modelId="{FDB82EF0-2215-48C6-AA74-F4AF8732CAB0}">
      <dgm:prSet phldrT="[Text]"/>
      <dgm:spPr/>
      <dgm:t>
        <a:bodyPr/>
        <a:lstStyle/>
        <a:p>
          <a:r>
            <a:rPr lang="en-US" dirty="0" smtClean="0"/>
            <a:t>(5) makes, presents, or uses a governmental record with knowledge of its falsity; or </a:t>
          </a:r>
          <a:endParaRPr lang="en-US" dirty="0"/>
        </a:p>
      </dgm:t>
    </dgm:pt>
    <dgm:pt modelId="{A2B5CC37-2B4F-4067-9D86-98D1DE48BBF8}" type="parTrans" cxnId="{B3C75D43-FE9B-4B87-BD5A-BBE1B28FE5B9}">
      <dgm:prSet/>
      <dgm:spPr/>
      <dgm:t>
        <a:bodyPr/>
        <a:lstStyle/>
        <a:p>
          <a:endParaRPr lang="en-US"/>
        </a:p>
      </dgm:t>
    </dgm:pt>
    <dgm:pt modelId="{A5566763-EE94-4E2D-8D45-04D62BC28A35}" type="sibTrans" cxnId="{B3C75D43-FE9B-4B87-BD5A-BBE1B28FE5B9}">
      <dgm:prSet/>
      <dgm:spPr/>
      <dgm:t>
        <a:bodyPr/>
        <a:lstStyle/>
        <a:p>
          <a:endParaRPr lang="en-US"/>
        </a:p>
      </dgm:t>
    </dgm:pt>
    <dgm:pt modelId="{24EC8111-ED2B-4B8F-BA51-A43CA88F8AE8}">
      <dgm:prSet phldrT="[Text]"/>
      <dgm:spPr/>
      <dgm:t>
        <a:bodyPr/>
        <a:lstStyle/>
        <a:p>
          <a:r>
            <a:rPr lang="en-US" dirty="0" smtClean="0"/>
            <a:t>Section 37.10 – (6)</a:t>
          </a:r>
          <a:endParaRPr lang="en-US" dirty="0"/>
        </a:p>
      </dgm:t>
    </dgm:pt>
    <dgm:pt modelId="{7FB823FD-1465-483F-95A5-371D494691CB}" type="parTrans" cxnId="{E408F234-1E9E-44F4-A4CE-F17906B54D3D}">
      <dgm:prSet/>
      <dgm:spPr/>
      <dgm:t>
        <a:bodyPr/>
        <a:lstStyle/>
        <a:p>
          <a:endParaRPr lang="en-US"/>
        </a:p>
      </dgm:t>
    </dgm:pt>
    <dgm:pt modelId="{582183FC-CAC5-453C-A3F6-5A114351A892}" type="sibTrans" cxnId="{E408F234-1E9E-44F4-A4CE-F17906B54D3D}">
      <dgm:prSet/>
      <dgm:spPr/>
      <dgm:t>
        <a:bodyPr/>
        <a:lstStyle/>
        <a:p>
          <a:endParaRPr lang="en-US"/>
        </a:p>
      </dgm:t>
    </dgm:pt>
    <dgm:pt modelId="{DC69E5F4-058D-41B5-BCB2-2DF18185ED35}">
      <dgm:prSet phldrT="[Text]"/>
      <dgm:spPr/>
      <dgm:t>
        <a:bodyPr/>
        <a:lstStyle/>
        <a:p>
          <a:r>
            <a:rPr lang="en-US" smtClean="0"/>
            <a:t>(6) possesses, sells, or offers to sell a governmental record or a blank governmental record form with knowledge that it was obtained unlawfully</a:t>
          </a:r>
          <a:endParaRPr lang="en-US" dirty="0"/>
        </a:p>
      </dgm:t>
    </dgm:pt>
    <dgm:pt modelId="{623BF141-5E33-46C0-A524-A88263C43CA1}" type="parTrans" cxnId="{580263F7-67F2-4606-AF2C-4A9A3CC02EDA}">
      <dgm:prSet/>
      <dgm:spPr/>
      <dgm:t>
        <a:bodyPr/>
        <a:lstStyle/>
        <a:p>
          <a:endParaRPr lang="en-US"/>
        </a:p>
      </dgm:t>
    </dgm:pt>
    <dgm:pt modelId="{AEE72295-29F0-4206-B7C5-F44C3F48ED91}" type="sibTrans" cxnId="{580263F7-67F2-4606-AF2C-4A9A3CC02EDA}">
      <dgm:prSet/>
      <dgm:spPr/>
      <dgm:t>
        <a:bodyPr/>
        <a:lstStyle/>
        <a:p>
          <a:endParaRPr lang="en-US"/>
        </a:p>
      </dgm:t>
    </dgm:pt>
    <dgm:pt modelId="{58FB2A31-1325-4169-A084-953854B4C4F1}" type="pres">
      <dgm:prSet presAssocID="{B162081C-95B7-4918-90B4-82586C25F558}" presName="Name0" presStyleCnt="0">
        <dgm:presLayoutVars>
          <dgm:dir/>
          <dgm:animLvl val="lvl"/>
          <dgm:resizeHandles val="exact"/>
        </dgm:presLayoutVars>
      </dgm:prSet>
      <dgm:spPr/>
      <dgm:t>
        <a:bodyPr/>
        <a:lstStyle/>
        <a:p>
          <a:endParaRPr lang="en-US"/>
        </a:p>
      </dgm:t>
    </dgm:pt>
    <dgm:pt modelId="{147D0F12-50CF-4DBB-B934-4AF7BDE3420A}" type="pres">
      <dgm:prSet presAssocID="{5E93758B-CA98-46E9-BCA8-DBF4FE69156D}" presName="linNode" presStyleCnt="0"/>
      <dgm:spPr/>
    </dgm:pt>
    <dgm:pt modelId="{BBD64B8F-30F6-4565-9233-B2F7E80CA61D}" type="pres">
      <dgm:prSet presAssocID="{5E93758B-CA98-46E9-BCA8-DBF4FE69156D}" presName="parentText" presStyleLbl="node1" presStyleIdx="0" presStyleCnt="6">
        <dgm:presLayoutVars>
          <dgm:chMax val="1"/>
          <dgm:bulletEnabled val="1"/>
        </dgm:presLayoutVars>
      </dgm:prSet>
      <dgm:spPr/>
      <dgm:t>
        <a:bodyPr/>
        <a:lstStyle/>
        <a:p>
          <a:endParaRPr lang="en-US"/>
        </a:p>
      </dgm:t>
    </dgm:pt>
    <dgm:pt modelId="{1B965ADC-D96B-4244-84D5-DEAB1AD45075}" type="pres">
      <dgm:prSet presAssocID="{5E93758B-CA98-46E9-BCA8-DBF4FE69156D}" presName="descendantText" presStyleLbl="alignAccFollowNode1" presStyleIdx="0" presStyleCnt="6">
        <dgm:presLayoutVars>
          <dgm:bulletEnabled val="1"/>
        </dgm:presLayoutVars>
      </dgm:prSet>
      <dgm:spPr/>
      <dgm:t>
        <a:bodyPr/>
        <a:lstStyle/>
        <a:p>
          <a:endParaRPr lang="en-US"/>
        </a:p>
      </dgm:t>
    </dgm:pt>
    <dgm:pt modelId="{89679D31-E3C1-4A5D-8A11-385A1ADA0C3A}" type="pres">
      <dgm:prSet presAssocID="{686AB1CF-A549-4A2D-9FD7-F149681FB391}" presName="sp" presStyleCnt="0"/>
      <dgm:spPr/>
    </dgm:pt>
    <dgm:pt modelId="{5715CA72-0169-453A-A630-FE9396C45AA0}" type="pres">
      <dgm:prSet presAssocID="{46396E67-DA81-4388-A575-9205B2C40DF2}" presName="linNode" presStyleCnt="0"/>
      <dgm:spPr/>
    </dgm:pt>
    <dgm:pt modelId="{92DE5F77-0D92-4A14-8A57-B2C5487AA5CE}" type="pres">
      <dgm:prSet presAssocID="{46396E67-DA81-4388-A575-9205B2C40DF2}" presName="parentText" presStyleLbl="node1" presStyleIdx="1" presStyleCnt="6">
        <dgm:presLayoutVars>
          <dgm:chMax val="1"/>
          <dgm:bulletEnabled val="1"/>
        </dgm:presLayoutVars>
      </dgm:prSet>
      <dgm:spPr/>
      <dgm:t>
        <a:bodyPr/>
        <a:lstStyle/>
        <a:p>
          <a:endParaRPr lang="en-US"/>
        </a:p>
      </dgm:t>
    </dgm:pt>
    <dgm:pt modelId="{417D5E4C-7D6E-491B-919F-CB2979D30CA5}" type="pres">
      <dgm:prSet presAssocID="{46396E67-DA81-4388-A575-9205B2C40DF2}" presName="descendantText" presStyleLbl="alignAccFollowNode1" presStyleIdx="1" presStyleCnt="6">
        <dgm:presLayoutVars>
          <dgm:bulletEnabled val="1"/>
        </dgm:presLayoutVars>
      </dgm:prSet>
      <dgm:spPr/>
      <dgm:t>
        <a:bodyPr/>
        <a:lstStyle/>
        <a:p>
          <a:endParaRPr lang="en-US"/>
        </a:p>
      </dgm:t>
    </dgm:pt>
    <dgm:pt modelId="{7AD95F93-B33E-4B68-98BF-92330AC1BCD0}" type="pres">
      <dgm:prSet presAssocID="{43BBC302-2129-42F1-8F17-8FE5C87B93BC}" presName="sp" presStyleCnt="0"/>
      <dgm:spPr/>
    </dgm:pt>
    <dgm:pt modelId="{33878A95-E013-462C-BD2E-9184066A3264}" type="pres">
      <dgm:prSet presAssocID="{90E33E86-64BC-4E20-A057-2514CAE228B1}" presName="linNode" presStyleCnt="0"/>
      <dgm:spPr/>
    </dgm:pt>
    <dgm:pt modelId="{4177F564-BFF4-4488-A34B-FB97D641E6EE}" type="pres">
      <dgm:prSet presAssocID="{90E33E86-64BC-4E20-A057-2514CAE228B1}" presName="parentText" presStyleLbl="node1" presStyleIdx="2" presStyleCnt="6">
        <dgm:presLayoutVars>
          <dgm:chMax val="1"/>
          <dgm:bulletEnabled val="1"/>
        </dgm:presLayoutVars>
      </dgm:prSet>
      <dgm:spPr/>
      <dgm:t>
        <a:bodyPr/>
        <a:lstStyle/>
        <a:p>
          <a:endParaRPr lang="en-US"/>
        </a:p>
      </dgm:t>
    </dgm:pt>
    <dgm:pt modelId="{9FE4FF0A-5FEC-44ED-9C09-28B4DD7EAD7D}" type="pres">
      <dgm:prSet presAssocID="{90E33E86-64BC-4E20-A057-2514CAE228B1}" presName="descendantText" presStyleLbl="alignAccFollowNode1" presStyleIdx="2" presStyleCnt="6">
        <dgm:presLayoutVars>
          <dgm:bulletEnabled val="1"/>
        </dgm:presLayoutVars>
      </dgm:prSet>
      <dgm:spPr/>
      <dgm:t>
        <a:bodyPr/>
        <a:lstStyle/>
        <a:p>
          <a:endParaRPr lang="en-US"/>
        </a:p>
      </dgm:t>
    </dgm:pt>
    <dgm:pt modelId="{16A7A685-B839-4F4C-A86C-4C31BF283FE1}" type="pres">
      <dgm:prSet presAssocID="{EB20118D-B138-4E86-8383-651276191E9E}" presName="sp" presStyleCnt="0"/>
      <dgm:spPr/>
    </dgm:pt>
    <dgm:pt modelId="{12217D35-F0CB-47CA-ACF3-FB89FAD20CC3}" type="pres">
      <dgm:prSet presAssocID="{2EF32712-8C27-4109-942E-06CA4D22BD28}" presName="linNode" presStyleCnt="0"/>
      <dgm:spPr/>
    </dgm:pt>
    <dgm:pt modelId="{78BF09A2-7B8B-4E92-92B6-042C61672C3D}" type="pres">
      <dgm:prSet presAssocID="{2EF32712-8C27-4109-942E-06CA4D22BD28}" presName="parentText" presStyleLbl="node1" presStyleIdx="3" presStyleCnt="6">
        <dgm:presLayoutVars>
          <dgm:chMax val="1"/>
          <dgm:bulletEnabled val="1"/>
        </dgm:presLayoutVars>
      </dgm:prSet>
      <dgm:spPr/>
      <dgm:t>
        <a:bodyPr/>
        <a:lstStyle/>
        <a:p>
          <a:endParaRPr lang="en-US"/>
        </a:p>
      </dgm:t>
    </dgm:pt>
    <dgm:pt modelId="{C8AFD4CE-773B-49FD-853D-0820A8C5260A}" type="pres">
      <dgm:prSet presAssocID="{2EF32712-8C27-4109-942E-06CA4D22BD28}" presName="descendantText" presStyleLbl="alignAccFollowNode1" presStyleIdx="3" presStyleCnt="6">
        <dgm:presLayoutVars>
          <dgm:bulletEnabled val="1"/>
        </dgm:presLayoutVars>
      </dgm:prSet>
      <dgm:spPr/>
      <dgm:t>
        <a:bodyPr/>
        <a:lstStyle/>
        <a:p>
          <a:endParaRPr lang="en-US"/>
        </a:p>
      </dgm:t>
    </dgm:pt>
    <dgm:pt modelId="{13FCC78C-9FFD-45C5-892C-33E8D42F62B7}" type="pres">
      <dgm:prSet presAssocID="{70B08583-315B-4840-97BA-991912822746}" presName="sp" presStyleCnt="0"/>
      <dgm:spPr/>
    </dgm:pt>
    <dgm:pt modelId="{2CFEFB17-FE23-4359-B8C1-BD281DE4462E}" type="pres">
      <dgm:prSet presAssocID="{7EF943F0-667B-49E8-A5E7-4F27B373DA3C}" presName="linNode" presStyleCnt="0"/>
      <dgm:spPr/>
    </dgm:pt>
    <dgm:pt modelId="{E442F7CC-C767-49E1-8637-0B8FC95860FE}" type="pres">
      <dgm:prSet presAssocID="{7EF943F0-667B-49E8-A5E7-4F27B373DA3C}" presName="parentText" presStyleLbl="node1" presStyleIdx="4" presStyleCnt="6">
        <dgm:presLayoutVars>
          <dgm:chMax val="1"/>
          <dgm:bulletEnabled val="1"/>
        </dgm:presLayoutVars>
      </dgm:prSet>
      <dgm:spPr/>
      <dgm:t>
        <a:bodyPr/>
        <a:lstStyle/>
        <a:p>
          <a:endParaRPr lang="en-US"/>
        </a:p>
      </dgm:t>
    </dgm:pt>
    <dgm:pt modelId="{791C3B83-C73A-4C9E-95FE-0837DD4D25E7}" type="pres">
      <dgm:prSet presAssocID="{7EF943F0-667B-49E8-A5E7-4F27B373DA3C}" presName="descendantText" presStyleLbl="alignAccFollowNode1" presStyleIdx="4" presStyleCnt="6">
        <dgm:presLayoutVars>
          <dgm:bulletEnabled val="1"/>
        </dgm:presLayoutVars>
      </dgm:prSet>
      <dgm:spPr/>
      <dgm:t>
        <a:bodyPr/>
        <a:lstStyle/>
        <a:p>
          <a:endParaRPr lang="en-US"/>
        </a:p>
      </dgm:t>
    </dgm:pt>
    <dgm:pt modelId="{373B6413-8CBF-4CA3-9306-3E5DCC82BB0A}" type="pres">
      <dgm:prSet presAssocID="{C8F3868E-CF44-4C37-A45F-6E36C9BF3802}" presName="sp" presStyleCnt="0"/>
      <dgm:spPr/>
    </dgm:pt>
    <dgm:pt modelId="{AC61CCF8-929A-498F-864A-E47780E60D03}" type="pres">
      <dgm:prSet presAssocID="{24EC8111-ED2B-4B8F-BA51-A43CA88F8AE8}" presName="linNode" presStyleCnt="0"/>
      <dgm:spPr/>
    </dgm:pt>
    <dgm:pt modelId="{477DA1CC-ADE4-42B0-B6D5-C21E563E2CEF}" type="pres">
      <dgm:prSet presAssocID="{24EC8111-ED2B-4B8F-BA51-A43CA88F8AE8}" presName="parentText" presStyleLbl="node1" presStyleIdx="5" presStyleCnt="6">
        <dgm:presLayoutVars>
          <dgm:chMax val="1"/>
          <dgm:bulletEnabled val="1"/>
        </dgm:presLayoutVars>
      </dgm:prSet>
      <dgm:spPr/>
      <dgm:t>
        <a:bodyPr/>
        <a:lstStyle/>
        <a:p>
          <a:endParaRPr lang="en-US"/>
        </a:p>
      </dgm:t>
    </dgm:pt>
    <dgm:pt modelId="{BEB2FB7B-5869-4A7A-B6F9-26F70028DDB0}" type="pres">
      <dgm:prSet presAssocID="{24EC8111-ED2B-4B8F-BA51-A43CA88F8AE8}" presName="descendantText" presStyleLbl="alignAccFollowNode1" presStyleIdx="5" presStyleCnt="6">
        <dgm:presLayoutVars>
          <dgm:bulletEnabled val="1"/>
        </dgm:presLayoutVars>
      </dgm:prSet>
      <dgm:spPr/>
      <dgm:t>
        <a:bodyPr/>
        <a:lstStyle/>
        <a:p>
          <a:endParaRPr lang="en-US"/>
        </a:p>
      </dgm:t>
    </dgm:pt>
  </dgm:ptLst>
  <dgm:cxnLst>
    <dgm:cxn modelId="{0247A51F-4244-4E00-9954-F7EB64866A4B}" srcId="{B162081C-95B7-4918-90B4-82586C25F558}" destId="{7EF943F0-667B-49E8-A5E7-4F27B373DA3C}" srcOrd="4" destOrd="0" parTransId="{BA38E003-0BBB-45BF-BD12-280083CBC838}" sibTransId="{C8F3868E-CF44-4C37-A45F-6E36C9BF3802}"/>
    <dgm:cxn modelId="{D8B6BF9F-EDCC-4A71-8CB7-A149D6519191}" srcId="{90E33E86-64BC-4E20-A057-2514CAE228B1}" destId="{040A0408-D73B-4F82-99CA-A15625E0A4D4}" srcOrd="0" destOrd="0" parTransId="{A0A4A317-D491-402F-8C74-B38CE809B8A3}" sibTransId="{E008F03C-67CA-48E3-996C-522E04EB6A14}"/>
    <dgm:cxn modelId="{4421887F-F156-41C7-8D75-8B3BF0EE1519}" srcId="{46396E67-DA81-4388-A575-9205B2C40DF2}" destId="{49B2BAAB-ACBD-4DEF-924C-74895EB332A9}" srcOrd="0" destOrd="0" parTransId="{17A810C4-7135-4082-8715-C52F1725D97C}" sibTransId="{E8777756-139D-47AF-B40E-B32FB389AEEF}"/>
    <dgm:cxn modelId="{E1D8EC5D-7A14-4F3C-89CA-BFEF95438F12}" type="presOf" srcId="{FDB82EF0-2215-48C6-AA74-F4AF8732CAB0}" destId="{791C3B83-C73A-4C9E-95FE-0837DD4D25E7}" srcOrd="0" destOrd="0" presId="urn:microsoft.com/office/officeart/2005/8/layout/vList5"/>
    <dgm:cxn modelId="{E9B253DA-F628-4558-A508-E0C0ABA372DA}" type="presOf" srcId="{BF8ECCBF-097D-47F0-8E4F-D4C4EBAD321C}" destId="{1B965ADC-D96B-4244-84D5-DEAB1AD45075}" srcOrd="0" destOrd="0" presId="urn:microsoft.com/office/officeart/2005/8/layout/vList5"/>
    <dgm:cxn modelId="{CB365B8D-544A-4293-A99A-EA3B3FF77DD0}" srcId="{2EF32712-8C27-4109-942E-06CA4D22BD28}" destId="{F38BC1DA-0C80-4F9F-9C57-79688318C291}" srcOrd="0" destOrd="0" parTransId="{AEE2A076-946C-4B35-9342-4960B49677E5}" sibTransId="{29E7138D-CB70-4D42-9EAD-0FDFEA297397}"/>
    <dgm:cxn modelId="{02FB07C4-93A9-443B-94E8-BED106D9B715}" srcId="{B162081C-95B7-4918-90B4-82586C25F558}" destId="{46396E67-DA81-4388-A575-9205B2C40DF2}" srcOrd="1" destOrd="0" parTransId="{58DE3A9C-474D-4812-9EA1-5ABD80F61085}" sibTransId="{43BBC302-2129-42F1-8F17-8FE5C87B93BC}"/>
    <dgm:cxn modelId="{4ECEDC2C-EB23-42F0-B936-BF805AE9413A}" srcId="{B162081C-95B7-4918-90B4-82586C25F558}" destId="{5E93758B-CA98-46E9-BCA8-DBF4FE69156D}" srcOrd="0" destOrd="0" parTransId="{2371E8E8-F86E-441B-8D24-B6F2A823F046}" sibTransId="{686AB1CF-A549-4A2D-9FD7-F149681FB391}"/>
    <dgm:cxn modelId="{6E552A66-C07E-4BE6-9479-39656EBC765F}" type="presOf" srcId="{5E93758B-CA98-46E9-BCA8-DBF4FE69156D}" destId="{BBD64B8F-30F6-4565-9233-B2F7E80CA61D}" srcOrd="0" destOrd="0" presId="urn:microsoft.com/office/officeart/2005/8/layout/vList5"/>
    <dgm:cxn modelId="{19C4FA5C-3222-46E0-8864-96EE895E65A6}" type="presOf" srcId="{90E33E86-64BC-4E20-A057-2514CAE228B1}" destId="{4177F564-BFF4-4488-A34B-FB97D641E6EE}" srcOrd="0" destOrd="0" presId="urn:microsoft.com/office/officeart/2005/8/layout/vList5"/>
    <dgm:cxn modelId="{580263F7-67F2-4606-AF2C-4A9A3CC02EDA}" srcId="{24EC8111-ED2B-4B8F-BA51-A43CA88F8AE8}" destId="{DC69E5F4-058D-41B5-BCB2-2DF18185ED35}" srcOrd="0" destOrd="0" parTransId="{623BF141-5E33-46C0-A524-A88263C43CA1}" sibTransId="{AEE72295-29F0-4206-B7C5-F44C3F48ED91}"/>
    <dgm:cxn modelId="{26BFFD4C-7217-4C4B-B8D0-9171450CE9DE}" type="presOf" srcId="{49B2BAAB-ACBD-4DEF-924C-74895EB332A9}" destId="{417D5E4C-7D6E-491B-919F-CB2979D30CA5}" srcOrd="0" destOrd="0" presId="urn:microsoft.com/office/officeart/2005/8/layout/vList5"/>
    <dgm:cxn modelId="{145258EC-FC56-4684-8026-3B76411D05F5}" srcId="{B162081C-95B7-4918-90B4-82586C25F558}" destId="{2EF32712-8C27-4109-942E-06CA4D22BD28}" srcOrd="3" destOrd="0" parTransId="{9364D09D-886F-4822-849A-49C91DB5851E}" sibTransId="{70B08583-315B-4840-97BA-991912822746}"/>
    <dgm:cxn modelId="{AAB43D4A-8458-40E1-A266-8FEFEB142626}" srcId="{B162081C-95B7-4918-90B4-82586C25F558}" destId="{90E33E86-64BC-4E20-A057-2514CAE228B1}" srcOrd="2" destOrd="0" parTransId="{BD6ACE19-41F6-4B7C-B52E-A60028FCB620}" sibTransId="{EB20118D-B138-4E86-8383-651276191E9E}"/>
    <dgm:cxn modelId="{2FC4C2EA-D41D-42C1-903B-410AD3717544}" type="presOf" srcId="{2EF32712-8C27-4109-942E-06CA4D22BD28}" destId="{78BF09A2-7B8B-4E92-92B6-042C61672C3D}" srcOrd="0" destOrd="0" presId="urn:microsoft.com/office/officeart/2005/8/layout/vList5"/>
    <dgm:cxn modelId="{612D6C41-306C-4A69-9A67-DBF031C71429}" type="presOf" srcId="{DC69E5F4-058D-41B5-BCB2-2DF18185ED35}" destId="{BEB2FB7B-5869-4A7A-B6F9-26F70028DDB0}" srcOrd="0" destOrd="0" presId="urn:microsoft.com/office/officeart/2005/8/layout/vList5"/>
    <dgm:cxn modelId="{0F602BDD-2109-4D79-91B3-C8C1DFB7A8AE}" type="presOf" srcId="{24EC8111-ED2B-4B8F-BA51-A43CA88F8AE8}" destId="{477DA1CC-ADE4-42B0-B6D5-C21E563E2CEF}" srcOrd="0" destOrd="0" presId="urn:microsoft.com/office/officeart/2005/8/layout/vList5"/>
    <dgm:cxn modelId="{792DED0F-049D-452B-872A-34EB8CCEEB27}" type="presOf" srcId="{F38BC1DA-0C80-4F9F-9C57-79688318C291}" destId="{C8AFD4CE-773B-49FD-853D-0820A8C5260A}" srcOrd="0" destOrd="0" presId="urn:microsoft.com/office/officeart/2005/8/layout/vList5"/>
    <dgm:cxn modelId="{B18708AC-E441-42CD-9CD1-D7C8D1C05C92}" type="presOf" srcId="{7EF943F0-667B-49E8-A5E7-4F27B373DA3C}" destId="{E442F7CC-C767-49E1-8637-0B8FC95860FE}" srcOrd="0" destOrd="0" presId="urn:microsoft.com/office/officeart/2005/8/layout/vList5"/>
    <dgm:cxn modelId="{FA1BC80B-9214-4328-AAB9-C14B3CD9306D}" type="presOf" srcId="{46396E67-DA81-4388-A575-9205B2C40DF2}" destId="{92DE5F77-0D92-4A14-8A57-B2C5487AA5CE}" srcOrd="0" destOrd="0" presId="urn:microsoft.com/office/officeart/2005/8/layout/vList5"/>
    <dgm:cxn modelId="{888B7E62-ADA4-49AA-9C52-A9A6C7C3AC8B}" srcId="{5E93758B-CA98-46E9-BCA8-DBF4FE69156D}" destId="{BF8ECCBF-097D-47F0-8E4F-D4C4EBAD321C}" srcOrd="0" destOrd="0" parTransId="{5FF4C935-E595-45A4-9F58-9C658AED6C66}" sibTransId="{9CD77423-8224-46B6-83E3-9B061C6DF76C}"/>
    <dgm:cxn modelId="{17D18029-0FF0-4770-B7A9-7B1F9758745A}" type="presOf" srcId="{040A0408-D73B-4F82-99CA-A15625E0A4D4}" destId="{9FE4FF0A-5FEC-44ED-9C09-28B4DD7EAD7D}" srcOrd="0" destOrd="0" presId="urn:microsoft.com/office/officeart/2005/8/layout/vList5"/>
    <dgm:cxn modelId="{CF9AE714-4F3C-477A-BC47-6745D968C3C4}" type="presOf" srcId="{B162081C-95B7-4918-90B4-82586C25F558}" destId="{58FB2A31-1325-4169-A084-953854B4C4F1}" srcOrd="0" destOrd="0" presId="urn:microsoft.com/office/officeart/2005/8/layout/vList5"/>
    <dgm:cxn modelId="{E408F234-1E9E-44F4-A4CE-F17906B54D3D}" srcId="{B162081C-95B7-4918-90B4-82586C25F558}" destId="{24EC8111-ED2B-4B8F-BA51-A43CA88F8AE8}" srcOrd="5" destOrd="0" parTransId="{7FB823FD-1465-483F-95A5-371D494691CB}" sibTransId="{582183FC-CAC5-453C-A3F6-5A114351A892}"/>
    <dgm:cxn modelId="{B3C75D43-FE9B-4B87-BD5A-BBE1B28FE5B9}" srcId="{7EF943F0-667B-49E8-A5E7-4F27B373DA3C}" destId="{FDB82EF0-2215-48C6-AA74-F4AF8732CAB0}" srcOrd="0" destOrd="0" parTransId="{A2B5CC37-2B4F-4067-9D86-98D1DE48BBF8}" sibTransId="{A5566763-EE94-4E2D-8D45-04D62BC28A35}"/>
    <dgm:cxn modelId="{22E2C39C-A84D-4C36-BF31-81824DB4B164}" type="presParOf" srcId="{58FB2A31-1325-4169-A084-953854B4C4F1}" destId="{147D0F12-50CF-4DBB-B934-4AF7BDE3420A}" srcOrd="0" destOrd="0" presId="urn:microsoft.com/office/officeart/2005/8/layout/vList5"/>
    <dgm:cxn modelId="{A761F3BC-EE24-45C8-AA5D-D13FD8AC01F3}" type="presParOf" srcId="{147D0F12-50CF-4DBB-B934-4AF7BDE3420A}" destId="{BBD64B8F-30F6-4565-9233-B2F7E80CA61D}" srcOrd="0" destOrd="0" presId="urn:microsoft.com/office/officeart/2005/8/layout/vList5"/>
    <dgm:cxn modelId="{05518800-0E86-4B22-9B5F-C63F7C347063}" type="presParOf" srcId="{147D0F12-50CF-4DBB-B934-4AF7BDE3420A}" destId="{1B965ADC-D96B-4244-84D5-DEAB1AD45075}" srcOrd="1" destOrd="0" presId="urn:microsoft.com/office/officeart/2005/8/layout/vList5"/>
    <dgm:cxn modelId="{8079D3CD-B3E2-4270-862B-8CB3B6AF166D}" type="presParOf" srcId="{58FB2A31-1325-4169-A084-953854B4C4F1}" destId="{89679D31-E3C1-4A5D-8A11-385A1ADA0C3A}" srcOrd="1" destOrd="0" presId="urn:microsoft.com/office/officeart/2005/8/layout/vList5"/>
    <dgm:cxn modelId="{8E450CC8-1846-42C0-9FFC-1268CAC86314}" type="presParOf" srcId="{58FB2A31-1325-4169-A084-953854B4C4F1}" destId="{5715CA72-0169-453A-A630-FE9396C45AA0}" srcOrd="2" destOrd="0" presId="urn:microsoft.com/office/officeart/2005/8/layout/vList5"/>
    <dgm:cxn modelId="{44CFC59A-1650-4526-915E-D4BB7FAABF31}" type="presParOf" srcId="{5715CA72-0169-453A-A630-FE9396C45AA0}" destId="{92DE5F77-0D92-4A14-8A57-B2C5487AA5CE}" srcOrd="0" destOrd="0" presId="urn:microsoft.com/office/officeart/2005/8/layout/vList5"/>
    <dgm:cxn modelId="{992C4050-0976-47C9-8D95-78630218285B}" type="presParOf" srcId="{5715CA72-0169-453A-A630-FE9396C45AA0}" destId="{417D5E4C-7D6E-491B-919F-CB2979D30CA5}" srcOrd="1" destOrd="0" presId="urn:microsoft.com/office/officeart/2005/8/layout/vList5"/>
    <dgm:cxn modelId="{EBBC82CD-6C8E-485D-A95B-927D2B28052F}" type="presParOf" srcId="{58FB2A31-1325-4169-A084-953854B4C4F1}" destId="{7AD95F93-B33E-4B68-98BF-92330AC1BCD0}" srcOrd="3" destOrd="0" presId="urn:microsoft.com/office/officeart/2005/8/layout/vList5"/>
    <dgm:cxn modelId="{A7F17E7F-56B1-4DC6-8C76-BBC3D99E0578}" type="presParOf" srcId="{58FB2A31-1325-4169-A084-953854B4C4F1}" destId="{33878A95-E013-462C-BD2E-9184066A3264}" srcOrd="4" destOrd="0" presId="urn:microsoft.com/office/officeart/2005/8/layout/vList5"/>
    <dgm:cxn modelId="{8F440360-DAC3-41BF-A3EC-50054432FC72}" type="presParOf" srcId="{33878A95-E013-462C-BD2E-9184066A3264}" destId="{4177F564-BFF4-4488-A34B-FB97D641E6EE}" srcOrd="0" destOrd="0" presId="urn:microsoft.com/office/officeart/2005/8/layout/vList5"/>
    <dgm:cxn modelId="{65A5E2C7-8CA9-4407-8CE2-09F2296486DF}" type="presParOf" srcId="{33878A95-E013-462C-BD2E-9184066A3264}" destId="{9FE4FF0A-5FEC-44ED-9C09-28B4DD7EAD7D}" srcOrd="1" destOrd="0" presId="urn:microsoft.com/office/officeart/2005/8/layout/vList5"/>
    <dgm:cxn modelId="{91F5DAB7-2DAC-449E-B931-FCFBFA17609D}" type="presParOf" srcId="{58FB2A31-1325-4169-A084-953854B4C4F1}" destId="{16A7A685-B839-4F4C-A86C-4C31BF283FE1}" srcOrd="5" destOrd="0" presId="urn:microsoft.com/office/officeart/2005/8/layout/vList5"/>
    <dgm:cxn modelId="{F212A0B4-6A99-4C8E-B32F-462559951628}" type="presParOf" srcId="{58FB2A31-1325-4169-A084-953854B4C4F1}" destId="{12217D35-F0CB-47CA-ACF3-FB89FAD20CC3}" srcOrd="6" destOrd="0" presId="urn:microsoft.com/office/officeart/2005/8/layout/vList5"/>
    <dgm:cxn modelId="{90FDFB8C-1C26-47D6-ABA6-BA46E6B0D99D}" type="presParOf" srcId="{12217D35-F0CB-47CA-ACF3-FB89FAD20CC3}" destId="{78BF09A2-7B8B-4E92-92B6-042C61672C3D}" srcOrd="0" destOrd="0" presId="urn:microsoft.com/office/officeart/2005/8/layout/vList5"/>
    <dgm:cxn modelId="{392C943D-AB55-467F-BCF8-90D2004D6BBF}" type="presParOf" srcId="{12217D35-F0CB-47CA-ACF3-FB89FAD20CC3}" destId="{C8AFD4CE-773B-49FD-853D-0820A8C5260A}" srcOrd="1" destOrd="0" presId="urn:microsoft.com/office/officeart/2005/8/layout/vList5"/>
    <dgm:cxn modelId="{E2E35C0C-C775-4D2E-9581-D86C51F11B99}" type="presParOf" srcId="{58FB2A31-1325-4169-A084-953854B4C4F1}" destId="{13FCC78C-9FFD-45C5-892C-33E8D42F62B7}" srcOrd="7" destOrd="0" presId="urn:microsoft.com/office/officeart/2005/8/layout/vList5"/>
    <dgm:cxn modelId="{B7D2D1BC-3360-48C2-88C4-FF54DD04C628}" type="presParOf" srcId="{58FB2A31-1325-4169-A084-953854B4C4F1}" destId="{2CFEFB17-FE23-4359-B8C1-BD281DE4462E}" srcOrd="8" destOrd="0" presId="urn:microsoft.com/office/officeart/2005/8/layout/vList5"/>
    <dgm:cxn modelId="{05087998-404B-433E-8091-38A3B6B8F097}" type="presParOf" srcId="{2CFEFB17-FE23-4359-B8C1-BD281DE4462E}" destId="{E442F7CC-C767-49E1-8637-0B8FC95860FE}" srcOrd="0" destOrd="0" presId="urn:microsoft.com/office/officeart/2005/8/layout/vList5"/>
    <dgm:cxn modelId="{585DD079-9C5C-493E-8AD2-0A0E225F4976}" type="presParOf" srcId="{2CFEFB17-FE23-4359-B8C1-BD281DE4462E}" destId="{791C3B83-C73A-4C9E-95FE-0837DD4D25E7}" srcOrd="1" destOrd="0" presId="urn:microsoft.com/office/officeart/2005/8/layout/vList5"/>
    <dgm:cxn modelId="{567E849D-89F7-4F06-8438-7E58C5D970A3}" type="presParOf" srcId="{58FB2A31-1325-4169-A084-953854B4C4F1}" destId="{373B6413-8CBF-4CA3-9306-3E5DCC82BB0A}" srcOrd="9" destOrd="0" presId="urn:microsoft.com/office/officeart/2005/8/layout/vList5"/>
    <dgm:cxn modelId="{9937D974-B586-463F-AAA8-F55181E5727D}" type="presParOf" srcId="{58FB2A31-1325-4169-A084-953854B4C4F1}" destId="{AC61CCF8-929A-498F-864A-E47780E60D03}" srcOrd="10" destOrd="0" presId="urn:microsoft.com/office/officeart/2005/8/layout/vList5"/>
    <dgm:cxn modelId="{4AF9C721-45C8-43B3-B4AF-2A8032CEFC38}" type="presParOf" srcId="{AC61CCF8-929A-498F-864A-E47780E60D03}" destId="{477DA1CC-ADE4-42B0-B6D5-C21E563E2CEF}" srcOrd="0" destOrd="0" presId="urn:microsoft.com/office/officeart/2005/8/layout/vList5"/>
    <dgm:cxn modelId="{D28BC009-D10A-4B76-8AD6-671F0DE957A9}" type="presParOf" srcId="{AC61CCF8-929A-498F-864A-E47780E60D03}" destId="{BEB2FB7B-5869-4A7A-B6F9-26F70028DDB0}"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162081C-95B7-4918-90B4-82586C25F558}"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E93758B-CA98-46E9-BCA8-DBF4FE69156D}">
      <dgm:prSet phldrT="[Text]"/>
      <dgm:spPr/>
      <dgm:t>
        <a:bodyPr/>
        <a:lstStyle/>
        <a:p>
          <a:pPr algn="ctr"/>
          <a:r>
            <a:rPr lang="en-US" dirty="0" smtClean="0"/>
            <a:t>The following are offenses </a:t>
          </a:r>
          <a:endParaRPr lang="en-US" dirty="0"/>
        </a:p>
      </dgm:t>
    </dgm:pt>
    <dgm:pt modelId="{2371E8E8-F86E-441B-8D24-B6F2A823F046}" type="parTrans" cxnId="{4ECEDC2C-EB23-42F0-B936-BF805AE9413A}">
      <dgm:prSet/>
      <dgm:spPr/>
      <dgm:t>
        <a:bodyPr/>
        <a:lstStyle/>
        <a:p>
          <a:endParaRPr lang="en-US"/>
        </a:p>
      </dgm:t>
    </dgm:pt>
    <dgm:pt modelId="{686AB1CF-A549-4A2D-9FD7-F149681FB391}" type="sibTrans" cxnId="{4ECEDC2C-EB23-42F0-B936-BF805AE9413A}">
      <dgm:prSet/>
      <dgm:spPr/>
      <dgm:t>
        <a:bodyPr/>
        <a:lstStyle/>
        <a:p>
          <a:endParaRPr lang="en-US"/>
        </a:p>
      </dgm:t>
    </dgm:pt>
    <dgm:pt modelId="{46396E67-DA81-4388-A575-9205B2C40DF2}">
      <dgm:prSet phldrT="[Text]" custT="1"/>
      <dgm:spPr/>
      <dgm:t>
        <a:bodyPr/>
        <a:lstStyle/>
        <a:p>
          <a:r>
            <a:rPr lang="en-US" sz="2800" dirty="0" smtClean="0"/>
            <a:t>Section 39.06, (a)</a:t>
          </a:r>
          <a:endParaRPr lang="en-US" sz="2800" dirty="0"/>
        </a:p>
      </dgm:t>
    </dgm:pt>
    <dgm:pt modelId="{58DE3A9C-474D-4812-9EA1-5ABD80F61085}" type="parTrans" cxnId="{02FB07C4-93A9-443B-94E8-BED106D9B715}">
      <dgm:prSet/>
      <dgm:spPr/>
      <dgm:t>
        <a:bodyPr/>
        <a:lstStyle/>
        <a:p>
          <a:endParaRPr lang="en-US"/>
        </a:p>
      </dgm:t>
    </dgm:pt>
    <dgm:pt modelId="{43BBC302-2129-42F1-8F17-8FE5C87B93BC}" type="sibTrans" cxnId="{02FB07C4-93A9-443B-94E8-BED106D9B715}">
      <dgm:prSet/>
      <dgm:spPr/>
      <dgm:t>
        <a:bodyPr/>
        <a:lstStyle/>
        <a:p>
          <a:endParaRPr lang="en-US"/>
        </a:p>
      </dgm:t>
    </dgm:pt>
    <dgm:pt modelId="{49B2BAAB-ACBD-4DEF-924C-74895EB332A9}">
      <dgm:prSet phldrT="[Text]"/>
      <dgm:spPr/>
      <dgm:t>
        <a:bodyPr/>
        <a:lstStyle/>
        <a:p>
          <a:r>
            <a:rPr lang="en-US" dirty="0" smtClean="0"/>
            <a:t>A public servant commits an offense if, in reliance on information to which he has access by virtue of his office or employment and that has not been made public, he acquires or helps another benefit. </a:t>
          </a:r>
          <a:endParaRPr lang="en-US" dirty="0"/>
        </a:p>
      </dgm:t>
    </dgm:pt>
    <dgm:pt modelId="{17A810C4-7135-4082-8715-C52F1725D97C}" type="parTrans" cxnId="{4421887F-F156-41C7-8D75-8B3BF0EE1519}">
      <dgm:prSet/>
      <dgm:spPr/>
      <dgm:t>
        <a:bodyPr/>
        <a:lstStyle/>
        <a:p>
          <a:endParaRPr lang="en-US"/>
        </a:p>
      </dgm:t>
    </dgm:pt>
    <dgm:pt modelId="{E8777756-139D-47AF-B40E-B32FB389AEEF}" type="sibTrans" cxnId="{4421887F-F156-41C7-8D75-8B3BF0EE1519}">
      <dgm:prSet/>
      <dgm:spPr/>
      <dgm:t>
        <a:bodyPr/>
        <a:lstStyle/>
        <a:p>
          <a:endParaRPr lang="en-US"/>
        </a:p>
      </dgm:t>
    </dgm:pt>
    <dgm:pt modelId="{90E33E86-64BC-4E20-A057-2514CAE228B1}">
      <dgm:prSet phldrT="[Text]" custT="1"/>
      <dgm:spPr/>
      <dgm:t>
        <a:bodyPr/>
        <a:lstStyle/>
        <a:p>
          <a:r>
            <a:rPr lang="en-US" sz="2800" dirty="0" smtClean="0"/>
            <a:t>Section 39.06, (b)</a:t>
          </a:r>
          <a:endParaRPr lang="en-US" sz="2800" dirty="0"/>
        </a:p>
      </dgm:t>
    </dgm:pt>
    <dgm:pt modelId="{BD6ACE19-41F6-4B7C-B52E-A60028FCB620}" type="parTrans" cxnId="{AAB43D4A-8458-40E1-A266-8FEFEB142626}">
      <dgm:prSet/>
      <dgm:spPr/>
      <dgm:t>
        <a:bodyPr/>
        <a:lstStyle/>
        <a:p>
          <a:endParaRPr lang="en-US"/>
        </a:p>
      </dgm:t>
    </dgm:pt>
    <dgm:pt modelId="{EB20118D-B138-4E86-8383-651276191E9E}" type="sibTrans" cxnId="{AAB43D4A-8458-40E1-A266-8FEFEB142626}">
      <dgm:prSet/>
      <dgm:spPr/>
      <dgm:t>
        <a:bodyPr/>
        <a:lstStyle/>
        <a:p>
          <a:endParaRPr lang="en-US"/>
        </a:p>
      </dgm:t>
    </dgm:pt>
    <dgm:pt modelId="{2EF32712-8C27-4109-942E-06CA4D22BD28}">
      <dgm:prSet phldrT="[Text]" custT="1"/>
      <dgm:spPr/>
      <dgm:t>
        <a:bodyPr/>
        <a:lstStyle/>
        <a:p>
          <a:r>
            <a:rPr lang="en-US" sz="2800" dirty="0" smtClean="0"/>
            <a:t>Section 39.06, (c)</a:t>
          </a:r>
          <a:endParaRPr lang="en-US" sz="2800" dirty="0"/>
        </a:p>
      </dgm:t>
    </dgm:pt>
    <dgm:pt modelId="{9364D09D-886F-4822-849A-49C91DB5851E}" type="parTrans" cxnId="{145258EC-FC56-4684-8026-3B76411D05F5}">
      <dgm:prSet/>
      <dgm:spPr/>
      <dgm:t>
        <a:bodyPr/>
        <a:lstStyle/>
        <a:p>
          <a:endParaRPr lang="en-US"/>
        </a:p>
      </dgm:t>
    </dgm:pt>
    <dgm:pt modelId="{70B08583-315B-4840-97BA-991912822746}" type="sibTrans" cxnId="{145258EC-FC56-4684-8026-3B76411D05F5}">
      <dgm:prSet/>
      <dgm:spPr/>
      <dgm:t>
        <a:bodyPr/>
        <a:lstStyle/>
        <a:p>
          <a:endParaRPr lang="en-US"/>
        </a:p>
      </dgm:t>
    </dgm:pt>
    <dgm:pt modelId="{F38BC1DA-0C80-4F9F-9C57-79688318C291}">
      <dgm:prSet phldrT="[Text]"/>
      <dgm:spPr/>
      <dgm:t>
        <a:bodyPr/>
        <a:lstStyle/>
        <a:p>
          <a:r>
            <a:rPr lang="en-US" dirty="0" smtClean="0"/>
            <a:t>A person commits an offense if, with intent to obtain a benefit or with intent to harm or defraud another, he solicits or receives from a public servant information that is not public.</a:t>
          </a:r>
          <a:endParaRPr lang="en-US" dirty="0"/>
        </a:p>
      </dgm:t>
    </dgm:pt>
    <dgm:pt modelId="{AEE2A076-946C-4B35-9342-4960B49677E5}" type="parTrans" cxnId="{CB365B8D-544A-4293-A99A-EA3B3FF77DD0}">
      <dgm:prSet/>
      <dgm:spPr/>
      <dgm:t>
        <a:bodyPr/>
        <a:lstStyle/>
        <a:p>
          <a:endParaRPr lang="en-US"/>
        </a:p>
      </dgm:t>
    </dgm:pt>
    <dgm:pt modelId="{29E7138D-CB70-4D42-9EAD-0FDFEA297397}" type="sibTrans" cxnId="{CB365B8D-544A-4293-A99A-EA3B3FF77DD0}">
      <dgm:prSet/>
      <dgm:spPr/>
      <dgm:t>
        <a:bodyPr/>
        <a:lstStyle/>
        <a:p>
          <a:endParaRPr lang="en-US"/>
        </a:p>
      </dgm:t>
    </dgm:pt>
    <dgm:pt modelId="{040A0408-D73B-4F82-99CA-A15625E0A4D4}">
      <dgm:prSet phldrT="[Text]"/>
      <dgm:spPr/>
      <dgm:t>
        <a:bodyPr/>
        <a:lstStyle/>
        <a:p>
          <a:r>
            <a:rPr lang="en-US" dirty="0" smtClean="0"/>
            <a:t>A public servant commits an offense if with intent to obtain a benefit or with intent to harm or defraud another, he discloses or uses non-public information for a non-governmental purpose.</a:t>
          </a:r>
          <a:endParaRPr lang="en-US" dirty="0"/>
        </a:p>
      </dgm:t>
    </dgm:pt>
    <dgm:pt modelId="{A0A4A317-D491-402F-8C74-B38CE809B8A3}" type="parTrans" cxnId="{D8B6BF9F-EDCC-4A71-8CB7-A149D6519191}">
      <dgm:prSet/>
      <dgm:spPr/>
      <dgm:t>
        <a:bodyPr/>
        <a:lstStyle/>
        <a:p>
          <a:endParaRPr lang="en-US"/>
        </a:p>
      </dgm:t>
    </dgm:pt>
    <dgm:pt modelId="{E008F03C-67CA-48E3-996C-522E04EB6A14}" type="sibTrans" cxnId="{D8B6BF9F-EDCC-4A71-8CB7-A149D6519191}">
      <dgm:prSet/>
      <dgm:spPr/>
      <dgm:t>
        <a:bodyPr/>
        <a:lstStyle/>
        <a:p>
          <a:endParaRPr lang="en-US"/>
        </a:p>
      </dgm:t>
    </dgm:pt>
    <dgm:pt modelId="{58FB2A31-1325-4169-A084-953854B4C4F1}" type="pres">
      <dgm:prSet presAssocID="{B162081C-95B7-4918-90B4-82586C25F558}" presName="Name0" presStyleCnt="0">
        <dgm:presLayoutVars>
          <dgm:dir/>
          <dgm:animLvl val="lvl"/>
          <dgm:resizeHandles val="exact"/>
        </dgm:presLayoutVars>
      </dgm:prSet>
      <dgm:spPr/>
      <dgm:t>
        <a:bodyPr/>
        <a:lstStyle/>
        <a:p>
          <a:endParaRPr lang="en-US"/>
        </a:p>
      </dgm:t>
    </dgm:pt>
    <dgm:pt modelId="{147D0F12-50CF-4DBB-B934-4AF7BDE3420A}" type="pres">
      <dgm:prSet presAssocID="{5E93758B-CA98-46E9-BCA8-DBF4FE69156D}" presName="linNode" presStyleCnt="0"/>
      <dgm:spPr/>
    </dgm:pt>
    <dgm:pt modelId="{BBD64B8F-30F6-4565-9233-B2F7E80CA61D}" type="pres">
      <dgm:prSet presAssocID="{5E93758B-CA98-46E9-BCA8-DBF4FE69156D}" presName="parentText" presStyleLbl="node1" presStyleIdx="0" presStyleCnt="4">
        <dgm:presLayoutVars>
          <dgm:chMax val="1"/>
          <dgm:bulletEnabled val="1"/>
        </dgm:presLayoutVars>
      </dgm:prSet>
      <dgm:spPr/>
      <dgm:t>
        <a:bodyPr/>
        <a:lstStyle/>
        <a:p>
          <a:endParaRPr lang="en-US"/>
        </a:p>
      </dgm:t>
    </dgm:pt>
    <dgm:pt modelId="{89679D31-E3C1-4A5D-8A11-385A1ADA0C3A}" type="pres">
      <dgm:prSet presAssocID="{686AB1CF-A549-4A2D-9FD7-F149681FB391}" presName="sp" presStyleCnt="0"/>
      <dgm:spPr/>
    </dgm:pt>
    <dgm:pt modelId="{5715CA72-0169-453A-A630-FE9396C45AA0}" type="pres">
      <dgm:prSet presAssocID="{46396E67-DA81-4388-A575-9205B2C40DF2}" presName="linNode" presStyleCnt="0"/>
      <dgm:spPr/>
    </dgm:pt>
    <dgm:pt modelId="{92DE5F77-0D92-4A14-8A57-B2C5487AA5CE}" type="pres">
      <dgm:prSet presAssocID="{46396E67-DA81-4388-A575-9205B2C40DF2}" presName="parentText" presStyleLbl="node1" presStyleIdx="1" presStyleCnt="4">
        <dgm:presLayoutVars>
          <dgm:chMax val="1"/>
          <dgm:bulletEnabled val="1"/>
        </dgm:presLayoutVars>
      </dgm:prSet>
      <dgm:spPr/>
      <dgm:t>
        <a:bodyPr/>
        <a:lstStyle/>
        <a:p>
          <a:endParaRPr lang="en-US"/>
        </a:p>
      </dgm:t>
    </dgm:pt>
    <dgm:pt modelId="{417D5E4C-7D6E-491B-919F-CB2979D30CA5}" type="pres">
      <dgm:prSet presAssocID="{46396E67-DA81-4388-A575-9205B2C40DF2}" presName="descendantText" presStyleLbl="alignAccFollowNode1" presStyleIdx="0" presStyleCnt="3">
        <dgm:presLayoutVars>
          <dgm:bulletEnabled val="1"/>
        </dgm:presLayoutVars>
      </dgm:prSet>
      <dgm:spPr/>
      <dgm:t>
        <a:bodyPr/>
        <a:lstStyle/>
        <a:p>
          <a:endParaRPr lang="en-US"/>
        </a:p>
      </dgm:t>
    </dgm:pt>
    <dgm:pt modelId="{7AD95F93-B33E-4B68-98BF-92330AC1BCD0}" type="pres">
      <dgm:prSet presAssocID="{43BBC302-2129-42F1-8F17-8FE5C87B93BC}" presName="sp" presStyleCnt="0"/>
      <dgm:spPr/>
    </dgm:pt>
    <dgm:pt modelId="{33878A95-E013-462C-BD2E-9184066A3264}" type="pres">
      <dgm:prSet presAssocID="{90E33E86-64BC-4E20-A057-2514CAE228B1}" presName="linNode" presStyleCnt="0"/>
      <dgm:spPr/>
    </dgm:pt>
    <dgm:pt modelId="{4177F564-BFF4-4488-A34B-FB97D641E6EE}" type="pres">
      <dgm:prSet presAssocID="{90E33E86-64BC-4E20-A057-2514CAE228B1}" presName="parentText" presStyleLbl="node1" presStyleIdx="2" presStyleCnt="4">
        <dgm:presLayoutVars>
          <dgm:chMax val="1"/>
          <dgm:bulletEnabled val="1"/>
        </dgm:presLayoutVars>
      </dgm:prSet>
      <dgm:spPr/>
      <dgm:t>
        <a:bodyPr/>
        <a:lstStyle/>
        <a:p>
          <a:endParaRPr lang="en-US"/>
        </a:p>
      </dgm:t>
    </dgm:pt>
    <dgm:pt modelId="{9FE4FF0A-5FEC-44ED-9C09-28B4DD7EAD7D}" type="pres">
      <dgm:prSet presAssocID="{90E33E86-64BC-4E20-A057-2514CAE228B1}" presName="descendantText" presStyleLbl="alignAccFollowNode1" presStyleIdx="1" presStyleCnt="3">
        <dgm:presLayoutVars>
          <dgm:bulletEnabled val="1"/>
        </dgm:presLayoutVars>
      </dgm:prSet>
      <dgm:spPr/>
      <dgm:t>
        <a:bodyPr/>
        <a:lstStyle/>
        <a:p>
          <a:endParaRPr lang="en-US"/>
        </a:p>
      </dgm:t>
    </dgm:pt>
    <dgm:pt modelId="{16A7A685-B839-4F4C-A86C-4C31BF283FE1}" type="pres">
      <dgm:prSet presAssocID="{EB20118D-B138-4E86-8383-651276191E9E}" presName="sp" presStyleCnt="0"/>
      <dgm:spPr/>
    </dgm:pt>
    <dgm:pt modelId="{12217D35-F0CB-47CA-ACF3-FB89FAD20CC3}" type="pres">
      <dgm:prSet presAssocID="{2EF32712-8C27-4109-942E-06CA4D22BD28}" presName="linNode" presStyleCnt="0"/>
      <dgm:spPr/>
    </dgm:pt>
    <dgm:pt modelId="{78BF09A2-7B8B-4E92-92B6-042C61672C3D}" type="pres">
      <dgm:prSet presAssocID="{2EF32712-8C27-4109-942E-06CA4D22BD28}" presName="parentText" presStyleLbl="node1" presStyleIdx="3" presStyleCnt="4">
        <dgm:presLayoutVars>
          <dgm:chMax val="1"/>
          <dgm:bulletEnabled val="1"/>
        </dgm:presLayoutVars>
      </dgm:prSet>
      <dgm:spPr/>
      <dgm:t>
        <a:bodyPr/>
        <a:lstStyle/>
        <a:p>
          <a:endParaRPr lang="en-US"/>
        </a:p>
      </dgm:t>
    </dgm:pt>
    <dgm:pt modelId="{C8AFD4CE-773B-49FD-853D-0820A8C5260A}" type="pres">
      <dgm:prSet presAssocID="{2EF32712-8C27-4109-942E-06CA4D22BD28}" presName="descendantText" presStyleLbl="alignAccFollowNode1" presStyleIdx="2" presStyleCnt="3">
        <dgm:presLayoutVars>
          <dgm:bulletEnabled val="1"/>
        </dgm:presLayoutVars>
      </dgm:prSet>
      <dgm:spPr/>
      <dgm:t>
        <a:bodyPr/>
        <a:lstStyle/>
        <a:p>
          <a:endParaRPr lang="en-US"/>
        </a:p>
      </dgm:t>
    </dgm:pt>
  </dgm:ptLst>
  <dgm:cxnLst>
    <dgm:cxn modelId="{AAB43D4A-8458-40E1-A266-8FEFEB142626}" srcId="{B162081C-95B7-4918-90B4-82586C25F558}" destId="{90E33E86-64BC-4E20-A057-2514CAE228B1}" srcOrd="2" destOrd="0" parTransId="{BD6ACE19-41F6-4B7C-B52E-A60028FCB620}" sibTransId="{EB20118D-B138-4E86-8383-651276191E9E}"/>
    <dgm:cxn modelId="{4421887F-F156-41C7-8D75-8B3BF0EE1519}" srcId="{46396E67-DA81-4388-A575-9205B2C40DF2}" destId="{49B2BAAB-ACBD-4DEF-924C-74895EB332A9}" srcOrd="0" destOrd="0" parTransId="{17A810C4-7135-4082-8715-C52F1725D97C}" sibTransId="{E8777756-139D-47AF-B40E-B32FB389AEEF}"/>
    <dgm:cxn modelId="{960C740D-D0EC-4A6C-8749-B2F43A607711}" type="presOf" srcId="{040A0408-D73B-4F82-99CA-A15625E0A4D4}" destId="{9FE4FF0A-5FEC-44ED-9C09-28B4DD7EAD7D}" srcOrd="0" destOrd="0" presId="urn:microsoft.com/office/officeart/2005/8/layout/vList5"/>
    <dgm:cxn modelId="{02FB07C4-93A9-443B-94E8-BED106D9B715}" srcId="{B162081C-95B7-4918-90B4-82586C25F558}" destId="{46396E67-DA81-4388-A575-9205B2C40DF2}" srcOrd="1" destOrd="0" parTransId="{58DE3A9C-474D-4812-9EA1-5ABD80F61085}" sibTransId="{43BBC302-2129-42F1-8F17-8FE5C87B93BC}"/>
    <dgm:cxn modelId="{145258EC-FC56-4684-8026-3B76411D05F5}" srcId="{B162081C-95B7-4918-90B4-82586C25F558}" destId="{2EF32712-8C27-4109-942E-06CA4D22BD28}" srcOrd="3" destOrd="0" parTransId="{9364D09D-886F-4822-849A-49C91DB5851E}" sibTransId="{70B08583-315B-4840-97BA-991912822746}"/>
    <dgm:cxn modelId="{CB365B8D-544A-4293-A99A-EA3B3FF77DD0}" srcId="{2EF32712-8C27-4109-942E-06CA4D22BD28}" destId="{F38BC1DA-0C80-4F9F-9C57-79688318C291}" srcOrd="0" destOrd="0" parTransId="{AEE2A076-946C-4B35-9342-4960B49677E5}" sibTransId="{29E7138D-CB70-4D42-9EAD-0FDFEA297397}"/>
    <dgm:cxn modelId="{80E2F8F6-7B0F-470C-9F4F-2C83E6236192}" type="presOf" srcId="{46396E67-DA81-4388-A575-9205B2C40DF2}" destId="{92DE5F77-0D92-4A14-8A57-B2C5487AA5CE}" srcOrd="0" destOrd="0" presId="urn:microsoft.com/office/officeart/2005/8/layout/vList5"/>
    <dgm:cxn modelId="{4ECEDC2C-EB23-42F0-B936-BF805AE9413A}" srcId="{B162081C-95B7-4918-90B4-82586C25F558}" destId="{5E93758B-CA98-46E9-BCA8-DBF4FE69156D}" srcOrd="0" destOrd="0" parTransId="{2371E8E8-F86E-441B-8D24-B6F2A823F046}" sibTransId="{686AB1CF-A549-4A2D-9FD7-F149681FB391}"/>
    <dgm:cxn modelId="{A2AA2872-FDBF-495B-957A-4009FBAF0A2B}" type="presOf" srcId="{B162081C-95B7-4918-90B4-82586C25F558}" destId="{58FB2A31-1325-4169-A084-953854B4C4F1}" srcOrd="0" destOrd="0" presId="urn:microsoft.com/office/officeart/2005/8/layout/vList5"/>
    <dgm:cxn modelId="{EBBD3D40-5AAF-4EFA-9937-C1424284F7CD}" type="presOf" srcId="{90E33E86-64BC-4E20-A057-2514CAE228B1}" destId="{4177F564-BFF4-4488-A34B-FB97D641E6EE}" srcOrd="0" destOrd="0" presId="urn:microsoft.com/office/officeart/2005/8/layout/vList5"/>
    <dgm:cxn modelId="{D8B6BF9F-EDCC-4A71-8CB7-A149D6519191}" srcId="{90E33E86-64BC-4E20-A057-2514CAE228B1}" destId="{040A0408-D73B-4F82-99CA-A15625E0A4D4}" srcOrd="0" destOrd="0" parTransId="{A0A4A317-D491-402F-8C74-B38CE809B8A3}" sibTransId="{E008F03C-67CA-48E3-996C-522E04EB6A14}"/>
    <dgm:cxn modelId="{630B5B5F-EF65-4992-AA10-24E15A6CEC7A}" type="presOf" srcId="{2EF32712-8C27-4109-942E-06CA4D22BD28}" destId="{78BF09A2-7B8B-4E92-92B6-042C61672C3D}" srcOrd="0" destOrd="0" presId="urn:microsoft.com/office/officeart/2005/8/layout/vList5"/>
    <dgm:cxn modelId="{921812BC-2917-49F5-9E8A-019691CEE931}" type="presOf" srcId="{5E93758B-CA98-46E9-BCA8-DBF4FE69156D}" destId="{BBD64B8F-30F6-4565-9233-B2F7E80CA61D}" srcOrd="0" destOrd="0" presId="urn:microsoft.com/office/officeart/2005/8/layout/vList5"/>
    <dgm:cxn modelId="{5D45A4E6-E0BE-43B0-8439-3D510C2964AE}" type="presOf" srcId="{F38BC1DA-0C80-4F9F-9C57-79688318C291}" destId="{C8AFD4CE-773B-49FD-853D-0820A8C5260A}" srcOrd="0" destOrd="0" presId="urn:microsoft.com/office/officeart/2005/8/layout/vList5"/>
    <dgm:cxn modelId="{DAE3777D-1F2A-476B-B569-6B94CE92298E}" type="presOf" srcId="{49B2BAAB-ACBD-4DEF-924C-74895EB332A9}" destId="{417D5E4C-7D6E-491B-919F-CB2979D30CA5}" srcOrd="0" destOrd="0" presId="urn:microsoft.com/office/officeart/2005/8/layout/vList5"/>
    <dgm:cxn modelId="{D2D5668A-2924-446D-B2E3-DE973934F249}" type="presParOf" srcId="{58FB2A31-1325-4169-A084-953854B4C4F1}" destId="{147D0F12-50CF-4DBB-B934-4AF7BDE3420A}" srcOrd="0" destOrd="0" presId="urn:microsoft.com/office/officeart/2005/8/layout/vList5"/>
    <dgm:cxn modelId="{3D0C6E8A-5938-4D05-A106-0C6ACFC7F903}" type="presParOf" srcId="{147D0F12-50CF-4DBB-B934-4AF7BDE3420A}" destId="{BBD64B8F-30F6-4565-9233-B2F7E80CA61D}" srcOrd="0" destOrd="0" presId="urn:microsoft.com/office/officeart/2005/8/layout/vList5"/>
    <dgm:cxn modelId="{F68E886D-0C87-4902-A3AA-E227B91AD8BB}" type="presParOf" srcId="{58FB2A31-1325-4169-A084-953854B4C4F1}" destId="{89679D31-E3C1-4A5D-8A11-385A1ADA0C3A}" srcOrd="1" destOrd="0" presId="urn:microsoft.com/office/officeart/2005/8/layout/vList5"/>
    <dgm:cxn modelId="{00B975CC-0725-44B4-A47D-836D39E581DF}" type="presParOf" srcId="{58FB2A31-1325-4169-A084-953854B4C4F1}" destId="{5715CA72-0169-453A-A630-FE9396C45AA0}" srcOrd="2" destOrd="0" presId="urn:microsoft.com/office/officeart/2005/8/layout/vList5"/>
    <dgm:cxn modelId="{252B8A6C-835D-41CA-A4AA-D6F6C58E6DD2}" type="presParOf" srcId="{5715CA72-0169-453A-A630-FE9396C45AA0}" destId="{92DE5F77-0D92-4A14-8A57-B2C5487AA5CE}" srcOrd="0" destOrd="0" presId="urn:microsoft.com/office/officeart/2005/8/layout/vList5"/>
    <dgm:cxn modelId="{2CA7DA0E-CCAA-499A-8B99-D3E78E96ACE9}" type="presParOf" srcId="{5715CA72-0169-453A-A630-FE9396C45AA0}" destId="{417D5E4C-7D6E-491B-919F-CB2979D30CA5}" srcOrd="1" destOrd="0" presId="urn:microsoft.com/office/officeart/2005/8/layout/vList5"/>
    <dgm:cxn modelId="{8A21DCB5-ED7F-489C-A139-C0E7FBADF627}" type="presParOf" srcId="{58FB2A31-1325-4169-A084-953854B4C4F1}" destId="{7AD95F93-B33E-4B68-98BF-92330AC1BCD0}" srcOrd="3" destOrd="0" presId="urn:microsoft.com/office/officeart/2005/8/layout/vList5"/>
    <dgm:cxn modelId="{AAA25E90-65AC-49B7-9671-426920D032CE}" type="presParOf" srcId="{58FB2A31-1325-4169-A084-953854B4C4F1}" destId="{33878A95-E013-462C-BD2E-9184066A3264}" srcOrd="4" destOrd="0" presId="urn:microsoft.com/office/officeart/2005/8/layout/vList5"/>
    <dgm:cxn modelId="{C755596F-0235-4C87-8CA0-873E63EC7F25}" type="presParOf" srcId="{33878A95-E013-462C-BD2E-9184066A3264}" destId="{4177F564-BFF4-4488-A34B-FB97D641E6EE}" srcOrd="0" destOrd="0" presId="urn:microsoft.com/office/officeart/2005/8/layout/vList5"/>
    <dgm:cxn modelId="{D3852D61-C5F6-4AC5-8A52-85F6F60C06DC}" type="presParOf" srcId="{33878A95-E013-462C-BD2E-9184066A3264}" destId="{9FE4FF0A-5FEC-44ED-9C09-28B4DD7EAD7D}" srcOrd="1" destOrd="0" presId="urn:microsoft.com/office/officeart/2005/8/layout/vList5"/>
    <dgm:cxn modelId="{7C8728A1-B979-4411-955B-D33C7ADB0BC4}" type="presParOf" srcId="{58FB2A31-1325-4169-A084-953854B4C4F1}" destId="{16A7A685-B839-4F4C-A86C-4C31BF283FE1}" srcOrd="5" destOrd="0" presId="urn:microsoft.com/office/officeart/2005/8/layout/vList5"/>
    <dgm:cxn modelId="{48FA9DD7-31BA-4881-80FC-3A4D5DA2626E}" type="presParOf" srcId="{58FB2A31-1325-4169-A084-953854B4C4F1}" destId="{12217D35-F0CB-47CA-ACF3-FB89FAD20CC3}" srcOrd="6" destOrd="0" presId="urn:microsoft.com/office/officeart/2005/8/layout/vList5"/>
    <dgm:cxn modelId="{C2AC9F6A-0E42-4262-A455-6CDE4EC7F849}" type="presParOf" srcId="{12217D35-F0CB-47CA-ACF3-FB89FAD20CC3}" destId="{78BF09A2-7B8B-4E92-92B6-042C61672C3D}" srcOrd="0" destOrd="0" presId="urn:microsoft.com/office/officeart/2005/8/layout/vList5"/>
    <dgm:cxn modelId="{07BDA6BD-C657-4D44-9CDE-5D3118A4D635}" type="presParOf" srcId="{12217D35-F0CB-47CA-ACF3-FB89FAD20CC3}" destId="{C8AFD4CE-773B-49FD-853D-0820A8C5260A}"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AA81CF7-D7C1-4C17-BDF2-4A18E937797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2120B15A-A686-433C-9432-D423EEA80E07}">
      <dgm:prSet phldrT="[Text]"/>
      <dgm:spPr/>
      <dgm:t>
        <a:bodyPr/>
        <a:lstStyle/>
        <a:p>
          <a:r>
            <a:rPr lang="en-US" b="1" dirty="0" smtClean="0"/>
            <a:t>3 Types of Training Contracts?</a:t>
          </a:r>
          <a:endParaRPr lang="en-US" b="1" dirty="0"/>
        </a:p>
      </dgm:t>
    </dgm:pt>
    <dgm:pt modelId="{3C05CEB4-92E2-4451-A94A-CF3E4CEE366C}" type="parTrans" cxnId="{F543C6B3-7405-44D9-80E7-32B978EFAE29}">
      <dgm:prSet/>
      <dgm:spPr/>
      <dgm:t>
        <a:bodyPr/>
        <a:lstStyle/>
        <a:p>
          <a:endParaRPr lang="en-US"/>
        </a:p>
      </dgm:t>
    </dgm:pt>
    <dgm:pt modelId="{64F85513-7C5C-4016-BE91-C224CC7C7584}" type="sibTrans" cxnId="{F543C6B3-7405-44D9-80E7-32B978EFAE29}">
      <dgm:prSet/>
      <dgm:spPr/>
      <dgm:t>
        <a:bodyPr/>
        <a:lstStyle/>
        <a:p>
          <a:endParaRPr lang="en-US"/>
        </a:p>
      </dgm:t>
    </dgm:pt>
    <dgm:pt modelId="{1B2743E9-4C36-49A0-AAC6-620157089638}">
      <dgm:prSet phldrT="[Text]"/>
      <dgm:spPr/>
      <dgm:t>
        <a:bodyPr/>
        <a:lstStyle/>
        <a:p>
          <a:r>
            <a:rPr lang="en-US" b="1" dirty="0" smtClean="0"/>
            <a:t>Role and Responsibility?</a:t>
          </a:r>
          <a:endParaRPr lang="en-US" b="1" dirty="0"/>
        </a:p>
      </dgm:t>
    </dgm:pt>
    <dgm:pt modelId="{FD20D542-0A7C-4F5E-8C25-04EC1E73E8A6}" type="parTrans" cxnId="{21CCC3D4-D616-491D-A613-9097D08BB51B}">
      <dgm:prSet/>
      <dgm:spPr/>
      <dgm:t>
        <a:bodyPr/>
        <a:lstStyle/>
        <a:p>
          <a:endParaRPr lang="en-US"/>
        </a:p>
      </dgm:t>
    </dgm:pt>
    <dgm:pt modelId="{11F0559F-5599-4B82-ABDF-8640368B32D8}" type="sibTrans" cxnId="{21CCC3D4-D616-491D-A613-9097D08BB51B}">
      <dgm:prSet/>
      <dgm:spPr/>
      <dgm:t>
        <a:bodyPr/>
        <a:lstStyle/>
        <a:p>
          <a:endParaRPr lang="en-US"/>
        </a:p>
      </dgm:t>
    </dgm:pt>
    <dgm:pt modelId="{930C37B4-DC7F-467A-99BE-EA1230FD399A}">
      <dgm:prSet phldrT="[Text]"/>
      <dgm:spPr/>
      <dgm:t>
        <a:bodyPr/>
        <a:lstStyle/>
        <a:p>
          <a:r>
            <a:rPr lang="en-US" dirty="0" smtClean="0"/>
            <a:t> </a:t>
          </a:r>
          <a:r>
            <a:rPr lang="en-US" b="1" dirty="0" smtClean="0"/>
            <a:t>Qualifications to serve as public member?</a:t>
          </a:r>
          <a:endParaRPr lang="en-US" b="1" dirty="0"/>
        </a:p>
      </dgm:t>
    </dgm:pt>
    <dgm:pt modelId="{85F48D89-61A5-49B4-B734-BAC9B3C91FFB}" type="parTrans" cxnId="{5702A360-D26B-484C-AB14-A8043C715041}">
      <dgm:prSet/>
      <dgm:spPr/>
      <dgm:t>
        <a:bodyPr/>
        <a:lstStyle/>
        <a:p>
          <a:endParaRPr lang="en-US"/>
        </a:p>
      </dgm:t>
    </dgm:pt>
    <dgm:pt modelId="{09C6A96D-2803-4089-80C1-0FAF8AEDFED1}" type="sibTrans" cxnId="{5702A360-D26B-484C-AB14-A8043C715041}">
      <dgm:prSet/>
      <dgm:spPr/>
      <dgm:t>
        <a:bodyPr/>
        <a:lstStyle/>
        <a:p>
          <a:endParaRPr lang="en-US"/>
        </a:p>
      </dgm:t>
    </dgm:pt>
    <dgm:pt modelId="{FEA129CF-773A-4642-A95A-437EC823D9A5}">
      <dgm:prSet phldrT="[Text]"/>
      <dgm:spPr/>
      <dgm:t>
        <a:bodyPr/>
        <a:lstStyle/>
        <a:p>
          <a:r>
            <a:rPr lang="en-US" b="1" dirty="0" smtClean="0"/>
            <a:t>Duties of the Training Coordinator?</a:t>
          </a:r>
          <a:endParaRPr lang="en-US" b="1" dirty="0"/>
        </a:p>
      </dgm:t>
    </dgm:pt>
    <dgm:pt modelId="{60BE4986-B67A-4690-9DF4-9FD572A39F3D}" type="parTrans" cxnId="{8E60FF2D-E501-408D-B493-A7D05F7FF911}">
      <dgm:prSet/>
      <dgm:spPr/>
      <dgm:t>
        <a:bodyPr/>
        <a:lstStyle/>
        <a:p>
          <a:endParaRPr lang="en-US"/>
        </a:p>
      </dgm:t>
    </dgm:pt>
    <dgm:pt modelId="{73D33A9F-DABE-4AF1-AD1D-14885E5CAEFB}" type="sibTrans" cxnId="{8E60FF2D-E501-408D-B493-A7D05F7FF911}">
      <dgm:prSet/>
      <dgm:spPr/>
      <dgm:t>
        <a:bodyPr/>
        <a:lstStyle/>
        <a:p>
          <a:endParaRPr lang="en-US"/>
        </a:p>
      </dgm:t>
    </dgm:pt>
    <dgm:pt modelId="{4A9D6A84-C5E8-44EA-BBE5-7589219E7DCF}">
      <dgm:prSet phldrT="[Text]"/>
      <dgm:spPr/>
      <dgm:t>
        <a:bodyPr/>
        <a:lstStyle/>
        <a:p>
          <a:r>
            <a:rPr lang="en-US" b="1" dirty="0" smtClean="0"/>
            <a:t>What is a Public Servant?</a:t>
          </a:r>
          <a:endParaRPr lang="en-US" b="1" dirty="0"/>
        </a:p>
      </dgm:t>
    </dgm:pt>
    <dgm:pt modelId="{D95F14AE-F86A-4E5E-B41F-24F565491B8C}" type="parTrans" cxnId="{E84178E2-AB81-4DA5-A63F-9748D8DE64D1}">
      <dgm:prSet/>
      <dgm:spPr/>
      <dgm:t>
        <a:bodyPr/>
        <a:lstStyle/>
        <a:p>
          <a:endParaRPr lang="en-US"/>
        </a:p>
      </dgm:t>
    </dgm:pt>
    <dgm:pt modelId="{FE6F5F99-043A-4CB8-AAEB-DE379F7FC793}" type="sibTrans" cxnId="{E84178E2-AB81-4DA5-A63F-9748D8DE64D1}">
      <dgm:prSet/>
      <dgm:spPr/>
      <dgm:t>
        <a:bodyPr/>
        <a:lstStyle/>
        <a:p>
          <a:endParaRPr lang="en-US"/>
        </a:p>
      </dgm:t>
    </dgm:pt>
    <dgm:pt modelId="{62C6A0E4-4DD8-41B6-AF69-0C6EB98428B3}">
      <dgm:prSet phldrT="[Text]"/>
      <dgm:spPr/>
      <dgm:t>
        <a:bodyPr/>
        <a:lstStyle/>
        <a:p>
          <a:r>
            <a:rPr lang="en-US" b="1" dirty="0" smtClean="0"/>
            <a:t>3 Major Penal Code Laws for Unethical Conduct?</a:t>
          </a:r>
          <a:endParaRPr lang="en-US" b="1" dirty="0"/>
        </a:p>
      </dgm:t>
    </dgm:pt>
    <dgm:pt modelId="{EC7A3A03-30DE-413B-BBA3-13DD7FC9AD63}" type="parTrans" cxnId="{03CA2682-1E28-4332-A639-973416BA8157}">
      <dgm:prSet/>
      <dgm:spPr/>
      <dgm:t>
        <a:bodyPr/>
        <a:lstStyle/>
        <a:p>
          <a:endParaRPr lang="en-US"/>
        </a:p>
      </dgm:t>
    </dgm:pt>
    <dgm:pt modelId="{C280FF63-8006-47A0-A8C5-BF24F0FB6345}" type="sibTrans" cxnId="{03CA2682-1E28-4332-A639-973416BA8157}">
      <dgm:prSet/>
      <dgm:spPr/>
      <dgm:t>
        <a:bodyPr/>
        <a:lstStyle/>
        <a:p>
          <a:endParaRPr lang="en-US"/>
        </a:p>
      </dgm:t>
    </dgm:pt>
    <dgm:pt modelId="{65FF22B0-AE61-4BF9-ABFC-066DE677D860}" type="pres">
      <dgm:prSet presAssocID="{FAA81CF7-D7C1-4C17-BDF2-4A18E9377973}" presName="cycle" presStyleCnt="0">
        <dgm:presLayoutVars>
          <dgm:dir/>
          <dgm:resizeHandles val="exact"/>
        </dgm:presLayoutVars>
      </dgm:prSet>
      <dgm:spPr/>
      <dgm:t>
        <a:bodyPr/>
        <a:lstStyle/>
        <a:p>
          <a:endParaRPr lang="en-US"/>
        </a:p>
      </dgm:t>
    </dgm:pt>
    <dgm:pt modelId="{C1FD4CB1-7CAA-476A-AF80-C10793BBE976}" type="pres">
      <dgm:prSet presAssocID="{2120B15A-A686-433C-9432-D423EEA80E07}" presName="dummy" presStyleCnt="0"/>
      <dgm:spPr/>
    </dgm:pt>
    <dgm:pt modelId="{A67ACAA9-90A2-4DB5-BDBA-B755BC003FDC}" type="pres">
      <dgm:prSet presAssocID="{2120B15A-A686-433C-9432-D423EEA80E07}" presName="node" presStyleLbl="revTx" presStyleIdx="0" presStyleCnt="6" custScaleX="90283" custScaleY="70958">
        <dgm:presLayoutVars>
          <dgm:bulletEnabled val="1"/>
        </dgm:presLayoutVars>
      </dgm:prSet>
      <dgm:spPr/>
      <dgm:t>
        <a:bodyPr/>
        <a:lstStyle/>
        <a:p>
          <a:endParaRPr lang="en-US"/>
        </a:p>
      </dgm:t>
    </dgm:pt>
    <dgm:pt modelId="{BDE6441A-FF51-4C80-8C91-6E9DC9C5CCA8}" type="pres">
      <dgm:prSet presAssocID="{64F85513-7C5C-4016-BE91-C224CC7C7584}" presName="sibTrans" presStyleLbl="node1" presStyleIdx="0" presStyleCnt="6"/>
      <dgm:spPr/>
      <dgm:t>
        <a:bodyPr/>
        <a:lstStyle/>
        <a:p>
          <a:endParaRPr lang="en-US"/>
        </a:p>
      </dgm:t>
    </dgm:pt>
    <dgm:pt modelId="{CA412D10-EF84-46BC-9680-892A0B3A6BBF}" type="pres">
      <dgm:prSet presAssocID="{1B2743E9-4C36-49A0-AAC6-620157089638}" presName="dummy" presStyleCnt="0"/>
      <dgm:spPr/>
    </dgm:pt>
    <dgm:pt modelId="{37049055-5A9F-4402-94CA-BEA3A0D3C4A4}" type="pres">
      <dgm:prSet presAssocID="{1B2743E9-4C36-49A0-AAC6-620157089638}" presName="node" presStyleLbl="revTx" presStyleIdx="1" presStyleCnt="6" custScaleX="161361" custScaleY="103693">
        <dgm:presLayoutVars>
          <dgm:bulletEnabled val="1"/>
        </dgm:presLayoutVars>
      </dgm:prSet>
      <dgm:spPr/>
      <dgm:t>
        <a:bodyPr/>
        <a:lstStyle/>
        <a:p>
          <a:endParaRPr lang="en-US"/>
        </a:p>
      </dgm:t>
    </dgm:pt>
    <dgm:pt modelId="{478AF0BD-48A9-44A9-94A5-2604BC40D590}" type="pres">
      <dgm:prSet presAssocID="{11F0559F-5599-4B82-ABDF-8640368B32D8}" presName="sibTrans" presStyleLbl="node1" presStyleIdx="1" presStyleCnt="6"/>
      <dgm:spPr/>
      <dgm:t>
        <a:bodyPr/>
        <a:lstStyle/>
        <a:p>
          <a:endParaRPr lang="en-US"/>
        </a:p>
      </dgm:t>
    </dgm:pt>
    <dgm:pt modelId="{29A39898-3842-4E6B-8B5E-38E191450ABB}" type="pres">
      <dgm:prSet presAssocID="{930C37B4-DC7F-467A-99BE-EA1230FD399A}" presName="dummy" presStyleCnt="0"/>
      <dgm:spPr/>
    </dgm:pt>
    <dgm:pt modelId="{546F6D19-5EE3-4454-A14C-3D8067AC0579}" type="pres">
      <dgm:prSet presAssocID="{930C37B4-DC7F-467A-99BE-EA1230FD399A}" presName="node" presStyleLbl="revTx" presStyleIdx="2" presStyleCnt="6" custScaleX="153238" custScaleY="95550">
        <dgm:presLayoutVars>
          <dgm:bulletEnabled val="1"/>
        </dgm:presLayoutVars>
      </dgm:prSet>
      <dgm:spPr/>
      <dgm:t>
        <a:bodyPr/>
        <a:lstStyle/>
        <a:p>
          <a:endParaRPr lang="en-US"/>
        </a:p>
      </dgm:t>
    </dgm:pt>
    <dgm:pt modelId="{DD217C4C-D39F-42E2-BA6F-818F548AE337}" type="pres">
      <dgm:prSet presAssocID="{09C6A96D-2803-4089-80C1-0FAF8AEDFED1}" presName="sibTrans" presStyleLbl="node1" presStyleIdx="2" presStyleCnt="6"/>
      <dgm:spPr/>
      <dgm:t>
        <a:bodyPr/>
        <a:lstStyle/>
        <a:p>
          <a:endParaRPr lang="en-US"/>
        </a:p>
      </dgm:t>
    </dgm:pt>
    <dgm:pt modelId="{AFA81B8E-F2F8-447F-8C66-26082E19BDAE}" type="pres">
      <dgm:prSet presAssocID="{FEA129CF-773A-4642-A95A-437EC823D9A5}" presName="dummy" presStyleCnt="0"/>
      <dgm:spPr/>
    </dgm:pt>
    <dgm:pt modelId="{03F3F9F8-67FD-42E8-ABB7-55D65DDD6081}" type="pres">
      <dgm:prSet presAssocID="{FEA129CF-773A-4642-A95A-437EC823D9A5}" presName="node" presStyleLbl="revTx" presStyleIdx="3" presStyleCnt="6">
        <dgm:presLayoutVars>
          <dgm:bulletEnabled val="1"/>
        </dgm:presLayoutVars>
      </dgm:prSet>
      <dgm:spPr/>
      <dgm:t>
        <a:bodyPr/>
        <a:lstStyle/>
        <a:p>
          <a:endParaRPr lang="en-US"/>
        </a:p>
      </dgm:t>
    </dgm:pt>
    <dgm:pt modelId="{FFF2EBB6-2F44-4850-A908-96953FD32FF8}" type="pres">
      <dgm:prSet presAssocID="{73D33A9F-DABE-4AF1-AD1D-14885E5CAEFB}" presName="sibTrans" presStyleLbl="node1" presStyleIdx="3" presStyleCnt="6"/>
      <dgm:spPr/>
      <dgm:t>
        <a:bodyPr/>
        <a:lstStyle/>
        <a:p>
          <a:endParaRPr lang="en-US"/>
        </a:p>
      </dgm:t>
    </dgm:pt>
    <dgm:pt modelId="{233C0697-8BFC-40C2-8C78-C4428FB35731}" type="pres">
      <dgm:prSet presAssocID="{4A9D6A84-C5E8-44EA-BBE5-7589219E7DCF}" presName="dummy" presStyleCnt="0"/>
      <dgm:spPr/>
    </dgm:pt>
    <dgm:pt modelId="{0D472F75-418B-4381-AC9D-B7C1607034BE}" type="pres">
      <dgm:prSet presAssocID="{4A9D6A84-C5E8-44EA-BBE5-7589219E7DCF}" presName="node" presStyleLbl="revTx" presStyleIdx="4" presStyleCnt="6">
        <dgm:presLayoutVars>
          <dgm:bulletEnabled val="1"/>
        </dgm:presLayoutVars>
      </dgm:prSet>
      <dgm:spPr/>
      <dgm:t>
        <a:bodyPr/>
        <a:lstStyle/>
        <a:p>
          <a:endParaRPr lang="en-US"/>
        </a:p>
      </dgm:t>
    </dgm:pt>
    <dgm:pt modelId="{89272C9E-591F-4949-A2BA-BA07186CF393}" type="pres">
      <dgm:prSet presAssocID="{FE6F5F99-043A-4CB8-AAEB-DE379F7FC793}" presName="sibTrans" presStyleLbl="node1" presStyleIdx="4" presStyleCnt="6"/>
      <dgm:spPr/>
      <dgm:t>
        <a:bodyPr/>
        <a:lstStyle/>
        <a:p>
          <a:endParaRPr lang="en-US"/>
        </a:p>
      </dgm:t>
    </dgm:pt>
    <dgm:pt modelId="{0CDA5556-CEBC-4D24-B48A-BF3A7F257D06}" type="pres">
      <dgm:prSet presAssocID="{62C6A0E4-4DD8-41B6-AF69-0C6EB98428B3}" presName="dummy" presStyleCnt="0"/>
      <dgm:spPr/>
    </dgm:pt>
    <dgm:pt modelId="{95A34F8F-C06B-46DC-8AF2-DC15EBFA7485}" type="pres">
      <dgm:prSet presAssocID="{62C6A0E4-4DD8-41B6-AF69-0C6EB98428B3}" presName="node" presStyleLbl="revTx" presStyleIdx="5" presStyleCnt="6" custScaleX="124784" custRadScaleRad="99239" custRadScaleInc="-13764">
        <dgm:presLayoutVars>
          <dgm:bulletEnabled val="1"/>
        </dgm:presLayoutVars>
      </dgm:prSet>
      <dgm:spPr/>
      <dgm:t>
        <a:bodyPr/>
        <a:lstStyle/>
        <a:p>
          <a:endParaRPr lang="en-US"/>
        </a:p>
      </dgm:t>
    </dgm:pt>
    <dgm:pt modelId="{5C683DDA-4128-412C-879D-7D5EC40D29BD}" type="pres">
      <dgm:prSet presAssocID="{C280FF63-8006-47A0-A8C5-BF24F0FB6345}" presName="sibTrans" presStyleLbl="node1" presStyleIdx="5" presStyleCnt="6"/>
      <dgm:spPr/>
      <dgm:t>
        <a:bodyPr/>
        <a:lstStyle/>
        <a:p>
          <a:endParaRPr lang="en-US"/>
        </a:p>
      </dgm:t>
    </dgm:pt>
  </dgm:ptLst>
  <dgm:cxnLst>
    <dgm:cxn modelId="{567057C8-24CA-470F-9BA5-5763D1AE25B3}" type="presOf" srcId="{FE6F5F99-043A-4CB8-AAEB-DE379F7FC793}" destId="{89272C9E-591F-4949-A2BA-BA07186CF393}" srcOrd="0" destOrd="0" presId="urn:microsoft.com/office/officeart/2005/8/layout/cycle1"/>
    <dgm:cxn modelId="{A079BEEB-1D54-4024-BBE1-893C1CDF7405}" type="presOf" srcId="{4A9D6A84-C5E8-44EA-BBE5-7589219E7DCF}" destId="{0D472F75-418B-4381-AC9D-B7C1607034BE}" srcOrd="0" destOrd="0" presId="urn:microsoft.com/office/officeart/2005/8/layout/cycle1"/>
    <dgm:cxn modelId="{B9F91FA4-B509-4223-B21D-30F85BE19730}" type="presOf" srcId="{09C6A96D-2803-4089-80C1-0FAF8AEDFED1}" destId="{DD217C4C-D39F-42E2-BA6F-818F548AE337}" srcOrd="0" destOrd="0" presId="urn:microsoft.com/office/officeart/2005/8/layout/cycle1"/>
    <dgm:cxn modelId="{5C03C3B5-984B-497E-9892-521FA8089BBE}" type="presOf" srcId="{930C37B4-DC7F-467A-99BE-EA1230FD399A}" destId="{546F6D19-5EE3-4454-A14C-3D8067AC0579}" srcOrd="0" destOrd="0" presId="urn:microsoft.com/office/officeart/2005/8/layout/cycle1"/>
    <dgm:cxn modelId="{09CF584F-5F45-418A-91D7-5A6190D8C4FB}" type="presOf" srcId="{64F85513-7C5C-4016-BE91-C224CC7C7584}" destId="{BDE6441A-FF51-4C80-8C91-6E9DC9C5CCA8}" srcOrd="0" destOrd="0" presId="urn:microsoft.com/office/officeart/2005/8/layout/cycle1"/>
    <dgm:cxn modelId="{22A05D85-10AD-4FB3-8E2E-8E745E6D212B}" type="presOf" srcId="{FEA129CF-773A-4642-A95A-437EC823D9A5}" destId="{03F3F9F8-67FD-42E8-ABB7-55D65DDD6081}" srcOrd="0" destOrd="0" presId="urn:microsoft.com/office/officeart/2005/8/layout/cycle1"/>
    <dgm:cxn modelId="{0AD0681E-73CD-4259-997F-45EB697D2205}" type="presOf" srcId="{73D33A9F-DABE-4AF1-AD1D-14885E5CAEFB}" destId="{FFF2EBB6-2F44-4850-A908-96953FD32FF8}" srcOrd="0" destOrd="0" presId="urn:microsoft.com/office/officeart/2005/8/layout/cycle1"/>
    <dgm:cxn modelId="{70CCF8FC-46D1-436F-A124-0711E93AF9A5}" type="presOf" srcId="{11F0559F-5599-4B82-ABDF-8640368B32D8}" destId="{478AF0BD-48A9-44A9-94A5-2604BC40D590}" srcOrd="0" destOrd="0" presId="urn:microsoft.com/office/officeart/2005/8/layout/cycle1"/>
    <dgm:cxn modelId="{03CA2682-1E28-4332-A639-973416BA8157}" srcId="{FAA81CF7-D7C1-4C17-BDF2-4A18E9377973}" destId="{62C6A0E4-4DD8-41B6-AF69-0C6EB98428B3}" srcOrd="5" destOrd="0" parTransId="{EC7A3A03-30DE-413B-BBA3-13DD7FC9AD63}" sibTransId="{C280FF63-8006-47A0-A8C5-BF24F0FB6345}"/>
    <dgm:cxn modelId="{405DA00A-F3A0-4F1F-A27E-030ECFE001B8}" type="presOf" srcId="{FAA81CF7-D7C1-4C17-BDF2-4A18E9377973}" destId="{65FF22B0-AE61-4BF9-ABFC-066DE677D860}" srcOrd="0" destOrd="0" presId="urn:microsoft.com/office/officeart/2005/8/layout/cycle1"/>
    <dgm:cxn modelId="{E84178E2-AB81-4DA5-A63F-9748D8DE64D1}" srcId="{FAA81CF7-D7C1-4C17-BDF2-4A18E9377973}" destId="{4A9D6A84-C5E8-44EA-BBE5-7589219E7DCF}" srcOrd="4" destOrd="0" parTransId="{D95F14AE-F86A-4E5E-B41F-24F565491B8C}" sibTransId="{FE6F5F99-043A-4CB8-AAEB-DE379F7FC793}"/>
    <dgm:cxn modelId="{F543C6B3-7405-44D9-80E7-32B978EFAE29}" srcId="{FAA81CF7-D7C1-4C17-BDF2-4A18E9377973}" destId="{2120B15A-A686-433C-9432-D423EEA80E07}" srcOrd="0" destOrd="0" parTransId="{3C05CEB4-92E2-4451-A94A-CF3E4CEE366C}" sibTransId="{64F85513-7C5C-4016-BE91-C224CC7C7584}"/>
    <dgm:cxn modelId="{5702A360-D26B-484C-AB14-A8043C715041}" srcId="{FAA81CF7-D7C1-4C17-BDF2-4A18E9377973}" destId="{930C37B4-DC7F-467A-99BE-EA1230FD399A}" srcOrd="2" destOrd="0" parTransId="{85F48D89-61A5-49B4-B734-BAC9B3C91FFB}" sibTransId="{09C6A96D-2803-4089-80C1-0FAF8AEDFED1}"/>
    <dgm:cxn modelId="{8E60FF2D-E501-408D-B493-A7D05F7FF911}" srcId="{FAA81CF7-D7C1-4C17-BDF2-4A18E9377973}" destId="{FEA129CF-773A-4642-A95A-437EC823D9A5}" srcOrd="3" destOrd="0" parTransId="{60BE4986-B67A-4690-9DF4-9FD572A39F3D}" sibTransId="{73D33A9F-DABE-4AF1-AD1D-14885E5CAEFB}"/>
    <dgm:cxn modelId="{21CCC3D4-D616-491D-A613-9097D08BB51B}" srcId="{FAA81CF7-D7C1-4C17-BDF2-4A18E9377973}" destId="{1B2743E9-4C36-49A0-AAC6-620157089638}" srcOrd="1" destOrd="0" parTransId="{FD20D542-0A7C-4F5E-8C25-04EC1E73E8A6}" sibTransId="{11F0559F-5599-4B82-ABDF-8640368B32D8}"/>
    <dgm:cxn modelId="{55FE6851-08A4-4C73-9CAC-7002D68E4AC3}" type="presOf" srcId="{2120B15A-A686-433C-9432-D423EEA80E07}" destId="{A67ACAA9-90A2-4DB5-BDBA-B755BC003FDC}" srcOrd="0" destOrd="0" presId="urn:microsoft.com/office/officeart/2005/8/layout/cycle1"/>
    <dgm:cxn modelId="{74422A8D-0349-468F-8CEE-586260E3FDBD}" type="presOf" srcId="{1B2743E9-4C36-49A0-AAC6-620157089638}" destId="{37049055-5A9F-4402-94CA-BEA3A0D3C4A4}" srcOrd="0" destOrd="0" presId="urn:microsoft.com/office/officeart/2005/8/layout/cycle1"/>
    <dgm:cxn modelId="{B9663C9B-442D-4E2E-A1A0-F3D94E75C0A8}" type="presOf" srcId="{62C6A0E4-4DD8-41B6-AF69-0C6EB98428B3}" destId="{95A34F8F-C06B-46DC-8AF2-DC15EBFA7485}" srcOrd="0" destOrd="0" presId="urn:microsoft.com/office/officeart/2005/8/layout/cycle1"/>
    <dgm:cxn modelId="{C42AE80E-342E-42F5-94F0-743007449DA7}" type="presOf" srcId="{C280FF63-8006-47A0-A8C5-BF24F0FB6345}" destId="{5C683DDA-4128-412C-879D-7D5EC40D29BD}" srcOrd="0" destOrd="0" presId="urn:microsoft.com/office/officeart/2005/8/layout/cycle1"/>
    <dgm:cxn modelId="{058E9C4E-6FF2-46EF-A329-E5967FED8F0E}" type="presParOf" srcId="{65FF22B0-AE61-4BF9-ABFC-066DE677D860}" destId="{C1FD4CB1-7CAA-476A-AF80-C10793BBE976}" srcOrd="0" destOrd="0" presId="urn:microsoft.com/office/officeart/2005/8/layout/cycle1"/>
    <dgm:cxn modelId="{3C3F8466-C126-4E06-AD12-758C6BDCCB76}" type="presParOf" srcId="{65FF22B0-AE61-4BF9-ABFC-066DE677D860}" destId="{A67ACAA9-90A2-4DB5-BDBA-B755BC003FDC}" srcOrd="1" destOrd="0" presId="urn:microsoft.com/office/officeart/2005/8/layout/cycle1"/>
    <dgm:cxn modelId="{5C1C2C4F-8CA4-4FE0-8554-9C3716F0E7D0}" type="presParOf" srcId="{65FF22B0-AE61-4BF9-ABFC-066DE677D860}" destId="{BDE6441A-FF51-4C80-8C91-6E9DC9C5CCA8}" srcOrd="2" destOrd="0" presId="urn:microsoft.com/office/officeart/2005/8/layout/cycle1"/>
    <dgm:cxn modelId="{6E78299C-3470-4066-B1F4-A060ACD939B0}" type="presParOf" srcId="{65FF22B0-AE61-4BF9-ABFC-066DE677D860}" destId="{CA412D10-EF84-46BC-9680-892A0B3A6BBF}" srcOrd="3" destOrd="0" presId="urn:microsoft.com/office/officeart/2005/8/layout/cycle1"/>
    <dgm:cxn modelId="{880A363A-C891-4E76-BD7A-B443228D3597}" type="presParOf" srcId="{65FF22B0-AE61-4BF9-ABFC-066DE677D860}" destId="{37049055-5A9F-4402-94CA-BEA3A0D3C4A4}" srcOrd="4" destOrd="0" presId="urn:microsoft.com/office/officeart/2005/8/layout/cycle1"/>
    <dgm:cxn modelId="{70862403-0371-4728-A7E2-E17E7B86CFB9}" type="presParOf" srcId="{65FF22B0-AE61-4BF9-ABFC-066DE677D860}" destId="{478AF0BD-48A9-44A9-94A5-2604BC40D590}" srcOrd="5" destOrd="0" presId="urn:microsoft.com/office/officeart/2005/8/layout/cycle1"/>
    <dgm:cxn modelId="{6994C9A6-79B0-4588-A358-C7E3905BFCFC}" type="presParOf" srcId="{65FF22B0-AE61-4BF9-ABFC-066DE677D860}" destId="{29A39898-3842-4E6B-8B5E-38E191450ABB}" srcOrd="6" destOrd="0" presId="urn:microsoft.com/office/officeart/2005/8/layout/cycle1"/>
    <dgm:cxn modelId="{3B0E4879-01A8-428E-8DFF-751997A2B75F}" type="presParOf" srcId="{65FF22B0-AE61-4BF9-ABFC-066DE677D860}" destId="{546F6D19-5EE3-4454-A14C-3D8067AC0579}" srcOrd="7" destOrd="0" presId="urn:microsoft.com/office/officeart/2005/8/layout/cycle1"/>
    <dgm:cxn modelId="{3AF32FD2-8A95-458C-B950-753593D96BC1}" type="presParOf" srcId="{65FF22B0-AE61-4BF9-ABFC-066DE677D860}" destId="{DD217C4C-D39F-42E2-BA6F-818F548AE337}" srcOrd="8" destOrd="0" presId="urn:microsoft.com/office/officeart/2005/8/layout/cycle1"/>
    <dgm:cxn modelId="{CC0110A8-0BFA-489F-A71E-C35CC3AEA4BF}" type="presParOf" srcId="{65FF22B0-AE61-4BF9-ABFC-066DE677D860}" destId="{AFA81B8E-F2F8-447F-8C66-26082E19BDAE}" srcOrd="9" destOrd="0" presId="urn:microsoft.com/office/officeart/2005/8/layout/cycle1"/>
    <dgm:cxn modelId="{C2F123F6-1C4C-4D49-9F04-2D1B7298FF37}" type="presParOf" srcId="{65FF22B0-AE61-4BF9-ABFC-066DE677D860}" destId="{03F3F9F8-67FD-42E8-ABB7-55D65DDD6081}" srcOrd="10" destOrd="0" presId="urn:microsoft.com/office/officeart/2005/8/layout/cycle1"/>
    <dgm:cxn modelId="{14C2395E-0C08-4C75-B824-3495AD00BA08}" type="presParOf" srcId="{65FF22B0-AE61-4BF9-ABFC-066DE677D860}" destId="{FFF2EBB6-2F44-4850-A908-96953FD32FF8}" srcOrd="11" destOrd="0" presId="urn:microsoft.com/office/officeart/2005/8/layout/cycle1"/>
    <dgm:cxn modelId="{BD91349D-5F96-4056-B5B5-5C2D2667A8BE}" type="presParOf" srcId="{65FF22B0-AE61-4BF9-ABFC-066DE677D860}" destId="{233C0697-8BFC-40C2-8C78-C4428FB35731}" srcOrd="12" destOrd="0" presId="urn:microsoft.com/office/officeart/2005/8/layout/cycle1"/>
    <dgm:cxn modelId="{B7E96A5B-E483-4D6E-A4CE-84DD7062B7A1}" type="presParOf" srcId="{65FF22B0-AE61-4BF9-ABFC-066DE677D860}" destId="{0D472F75-418B-4381-AC9D-B7C1607034BE}" srcOrd="13" destOrd="0" presId="urn:microsoft.com/office/officeart/2005/8/layout/cycle1"/>
    <dgm:cxn modelId="{5988733B-49A5-4BA9-ACE1-1454F20E00DB}" type="presParOf" srcId="{65FF22B0-AE61-4BF9-ABFC-066DE677D860}" destId="{89272C9E-591F-4949-A2BA-BA07186CF393}" srcOrd="14" destOrd="0" presId="urn:microsoft.com/office/officeart/2005/8/layout/cycle1"/>
    <dgm:cxn modelId="{3AC344A6-323C-42FA-85E6-D03D5D71FCCF}" type="presParOf" srcId="{65FF22B0-AE61-4BF9-ABFC-066DE677D860}" destId="{0CDA5556-CEBC-4D24-B48A-BF3A7F257D06}" srcOrd="15" destOrd="0" presId="urn:microsoft.com/office/officeart/2005/8/layout/cycle1"/>
    <dgm:cxn modelId="{B54BF9A5-6D90-4181-8AB4-0E48D9789139}" type="presParOf" srcId="{65FF22B0-AE61-4BF9-ABFC-066DE677D860}" destId="{95A34F8F-C06B-46DC-8AF2-DC15EBFA7485}" srcOrd="16" destOrd="0" presId="urn:microsoft.com/office/officeart/2005/8/layout/cycle1"/>
    <dgm:cxn modelId="{11476F41-081E-4BAB-84FD-C27A1F80090F}" type="presParOf" srcId="{65FF22B0-AE61-4BF9-ABFC-066DE677D860}" destId="{5C683DDA-4128-412C-879D-7D5EC40D29BD}" srcOrd="17"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BC9B2B0-911B-4E18-989E-50E57C7517ED}"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n-US"/>
        </a:p>
      </dgm:t>
    </dgm:pt>
    <dgm:pt modelId="{C5054E2D-884B-4719-8B5C-3BDFE773930A}">
      <dgm:prSet phldrT="[Text]"/>
      <dgm:spPr/>
      <dgm:t>
        <a:bodyPr/>
        <a:lstStyle/>
        <a:p>
          <a:r>
            <a:rPr lang="en-US" b="1" i="1" dirty="0" smtClean="0">
              <a:solidFill>
                <a:srgbClr val="C00000"/>
              </a:solidFill>
            </a:rPr>
            <a:t>Licensed Law Enforcement Agency</a:t>
          </a:r>
          <a:endParaRPr lang="en-US" b="1" i="1" dirty="0">
            <a:solidFill>
              <a:srgbClr val="C00000"/>
            </a:solidFill>
          </a:endParaRPr>
        </a:p>
      </dgm:t>
    </dgm:pt>
    <dgm:pt modelId="{9F06F0A6-D238-4F94-91EF-32B7C9800DDF}" type="parTrans" cxnId="{93C5E5F2-1C9F-4478-8945-7B417DAEF7B5}">
      <dgm:prSet/>
      <dgm:spPr/>
      <dgm:t>
        <a:bodyPr/>
        <a:lstStyle/>
        <a:p>
          <a:endParaRPr lang="en-US"/>
        </a:p>
      </dgm:t>
    </dgm:pt>
    <dgm:pt modelId="{EE7CA766-1191-4D85-A2A5-A0525DDBD4BA}" type="sibTrans" cxnId="{93C5E5F2-1C9F-4478-8945-7B417DAEF7B5}">
      <dgm:prSet/>
      <dgm:spPr/>
      <dgm:t>
        <a:bodyPr/>
        <a:lstStyle/>
        <a:p>
          <a:endParaRPr lang="en-US"/>
        </a:p>
      </dgm:t>
    </dgm:pt>
    <dgm:pt modelId="{3DCD1572-ED11-4F64-9819-BDAA709E8479}">
      <dgm:prSet phldrT="[Text]"/>
      <dgm:spPr/>
      <dgm:t>
        <a:bodyPr/>
        <a:lstStyle/>
        <a:p>
          <a:r>
            <a:rPr lang="en-US" dirty="0" smtClean="0"/>
            <a:t>Texas DPS, Sheriff’s, Police, Constable</a:t>
          </a:r>
          <a:endParaRPr lang="en-US" dirty="0"/>
        </a:p>
      </dgm:t>
    </dgm:pt>
    <dgm:pt modelId="{C2F15F74-4E96-4C61-B476-1E0C5D1D49B1}" type="parTrans" cxnId="{6097F5D0-A32E-42AA-931E-7A5B746FD5E3}">
      <dgm:prSet/>
      <dgm:spPr/>
      <dgm:t>
        <a:bodyPr/>
        <a:lstStyle/>
        <a:p>
          <a:endParaRPr lang="en-US"/>
        </a:p>
      </dgm:t>
    </dgm:pt>
    <dgm:pt modelId="{5BFC1D10-6400-4D09-865B-B195A75CBB9E}" type="sibTrans" cxnId="{6097F5D0-A32E-42AA-931E-7A5B746FD5E3}">
      <dgm:prSet/>
      <dgm:spPr/>
      <dgm:t>
        <a:bodyPr/>
        <a:lstStyle/>
        <a:p>
          <a:endParaRPr lang="en-US"/>
        </a:p>
      </dgm:t>
    </dgm:pt>
    <dgm:pt modelId="{23DFD4E5-12F8-4523-B7A4-3E67B0FB1214}">
      <dgm:prSet phldrT="[Text]"/>
      <dgm:spPr/>
      <dgm:t>
        <a:bodyPr/>
        <a:lstStyle/>
        <a:p>
          <a:r>
            <a:rPr lang="en-US" b="1" i="1" dirty="0" smtClean="0">
              <a:solidFill>
                <a:srgbClr val="C00000"/>
              </a:solidFill>
            </a:rPr>
            <a:t>Other Contract Training Providers</a:t>
          </a:r>
          <a:endParaRPr lang="en-US" b="1" i="1" dirty="0">
            <a:solidFill>
              <a:srgbClr val="C00000"/>
            </a:solidFill>
          </a:endParaRPr>
        </a:p>
      </dgm:t>
    </dgm:pt>
    <dgm:pt modelId="{9BAE3E39-5D50-43B8-A868-B129F79A5C26}" type="parTrans" cxnId="{8F0B9CED-67E4-40EC-A458-1E610A298EF3}">
      <dgm:prSet/>
      <dgm:spPr/>
      <dgm:t>
        <a:bodyPr/>
        <a:lstStyle/>
        <a:p>
          <a:endParaRPr lang="en-US"/>
        </a:p>
      </dgm:t>
    </dgm:pt>
    <dgm:pt modelId="{85CEFDE3-C247-49F3-96D0-B8EE273E74EA}" type="sibTrans" cxnId="{8F0B9CED-67E4-40EC-A458-1E610A298EF3}">
      <dgm:prSet/>
      <dgm:spPr/>
      <dgm:t>
        <a:bodyPr/>
        <a:lstStyle/>
        <a:p>
          <a:endParaRPr lang="en-US"/>
        </a:p>
      </dgm:t>
    </dgm:pt>
    <dgm:pt modelId="{6A715C97-6D70-477E-B898-DF5EA1EDAFBA}">
      <dgm:prSet phldrT="[Text]"/>
      <dgm:spPr/>
      <dgm:t>
        <a:bodyPr/>
        <a:lstStyle/>
        <a:p>
          <a:r>
            <a:rPr lang="en-US" dirty="0" smtClean="0"/>
            <a:t>College, Council of Government, Association, Non-Profit/For-Profit Companies</a:t>
          </a:r>
          <a:endParaRPr lang="en-US" dirty="0"/>
        </a:p>
      </dgm:t>
    </dgm:pt>
    <dgm:pt modelId="{D1799781-289D-4D80-A0FE-0BF9F1733F31}" type="parTrans" cxnId="{17F9F4F3-9C0A-4A02-8C7A-07816B3F7F91}">
      <dgm:prSet/>
      <dgm:spPr/>
      <dgm:t>
        <a:bodyPr/>
        <a:lstStyle/>
        <a:p>
          <a:endParaRPr lang="en-US"/>
        </a:p>
      </dgm:t>
    </dgm:pt>
    <dgm:pt modelId="{BE3123E3-2716-4FFF-8CB5-06C438B6A3C3}" type="sibTrans" cxnId="{17F9F4F3-9C0A-4A02-8C7A-07816B3F7F91}">
      <dgm:prSet/>
      <dgm:spPr/>
      <dgm:t>
        <a:bodyPr/>
        <a:lstStyle/>
        <a:p>
          <a:endParaRPr lang="en-US"/>
        </a:p>
      </dgm:t>
    </dgm:pt>
    <dgm:pt modelId="{2C81336E-7824-422A-AAF9-7AB97176BF30}">
      <dgm:prSet phldrT="[Text]"/>
      <dgm:spPr/>
      <dgm:t>
        <a:bodyPr/>
        <a:lstStyle/>
        <a:p>
          <a:r>
            <a:rPr lang="en-US" b="1" i="1" dirty="0" smtClean="0">
              <a:solidFill>
                <a:srgbClr val="C00000"/>
              </a:solidFill>
            </a:rPr>
            <a:t>Licensed Academic Alternative</a:t>
          </a:r>
          <a:endParaRPr lang="en-US" b="1" i="1" dirty="0">
            <a:solidFill>
              <a:srgbClr val="C00000"/>
            </a:solidFill>
          </a:endParaRPr>
        </a:p>
      </dgm:t>
    </dgm:pt>
    <dgm:pt modelId="{80C62EBA-E917-48F2-859D-730CE5BCD0CF}" type="parTrans" cxnId="{15DAAAF2-412E-4B70-98FD-97609654CD7F}">
      <dgm:prSet/>
      <dgm:spPr/>
      <dgm:t>
        <a:bodyPr/>
        <a:lstStyle/>
        <a:p>
          <a:endParaRPr lang="en-US"/>
        </a:p>
      </dgm:t>
    </dgm:pt>
    <dgm:pt modelId="{8AAD8B97-3581-4BCF-8FDE-0ECA8F9C7761}" type="sibTrans" cxnId="{15DAAAF2-412E-4B70-98FD-97609654CD7F}">
      <dgm:prSet/>
      <dgm:spPr/>
      <dgm:t>
        <a:bodyPr/>
        <a:lstStyle/>
        <a:p>
          <a:endParaRPr lang="en-US"/>
        </a:p>
      </dgm:t>
    </dgm:pt>
    <dgm:pt modelId="{C11C9003-5325-4012-A3FA-EFEECF0CE3F1}">
      <dgm:prSet phldrT="[Text]"/>
      <dgm:spPr/>
      <dgm:t>
        <a:bodyPr/>
        <a:lstStyle/>
        <a:p>
          <a:r>
            <a:rPr lang="en-US" dirty="0" smtClean="0"/>
            <a:t>College Degree Credit Program</a:t>
          </a:r>
          <a:endParaRPr lang="en-US" dirty="0"/>
        </a:p>
      </dgm:t>
    </dgm:pt>
    <dgm:pt modelId="{5CEBE3E9-6B59-4F78-A653-D2B204D1F92A}" type="parTrans" cxnId="{13F42277-11F3-43B7-8A7F-A26AD01D460B}">
      <dgm:prSet/>
      <dgm:spPr/>
      <dgm:t>
        <a:bodyPr/>
        <a:lstStyle/>
        <a:p>
          <a:endParaRPr lang="en-US"/>
        </a:p>
      </dgm:t>
    </dgm:pt>
    <dgm:pt modelId="{FEA64890-AD39-4A9D-BD14-38E76DC2843D}" type="sibTrans" cxnId="{13F42277-11F3-43B7-8A7F-A26AD01D460B}">
      <dgm:prSet/>
      <dgm:spPr/>
      <dgm:t>
        <a:bodyPr/>
        <a:lstStyle/>
        <a:p>
          <a:endParaRPr lang="en-US"/>
        </a:p>
      </dgm:t>
    </dgm:pt>
    <dgm:pt modelId="{64F0B467-1C39-4ED4-92FF-C995049922E4}" type="pres">
      <dgm:prSet presAssocID="{6BC9B2B0-911B-4E18-989E-50E57C7517ED}" presName="Name0" presStyleCnt="0">
        <dgm:presLayoutVars>
          <dgm:chMax/>
          <dgm:chPref/>
          <dgm:dir/>
        </dgm:presLayoutVars>
      </dgm:prSet>
      <dgm:spPr/>
      <dgm:t>
        <a:bodyPr/>
        <a:lstStyle/>
        <a:p>
          <a:endParaRPr lang="en-US"/>
        </a:p>
      </dgm:t>
    </dgm:pt>
    <dgm:pt modelId="{1473F9C6-E092-4666-A70C-9A553AC50077}" type="pres">
      <dgm:prSet presAssocID="{C5054E2D-884B-4719-8B5C-3BDFE773930A}" presName="parenttextcomposite" presStyleCnt="0"/>
      <dgm:spPr/>
    </dgm:pt>
    <dgm:pt modelId="{C9946053-BBC9-46A7-AD10-B96A12D0C6DC}" type="pres">
      <dgm:prSet presAssocID="{C5054E2D-884B-4719-8B5C-3BDFE773930A}" presName="parenttext" presStyleLbl="revTx" presStyleIdx="0" presStyleCnt="3">
        <dgm:presLayoutVars>
          <dgm:chMax/>
          <dgm:chPref val="2"/>
          <dgm:bulletEnabled val="1"/>
        </dgm:presLayoutVars>
      </dgm:prSet>
      <dgm:spPr/>
      <dgm:t>
        <a:bodyPr/>
        <a:lstStyle/>
        <a:p>
          <a:endParaRPr lang="en-US"/>
        </a:p>
      </dgm:t>
    </dgm:pt>
    <dgm:pt modelId="{523CCD27-E48C-4A88-BAD2-941366BC9773}" type="pres">
      <dgm:prSet presAssocID="{C5054E2D-884B-4719-8B5C-3BDFE773930A}" presName="composite" presStyleCnt="0"/>
      <dgm:spPr/>
    </dgm:pt>
    <dgm:pt modelId="{3C53C83C-25BF-45FA-BA0C-39FF037BD5F7}" type="pres">
      <dgm:prSet presAssocID="{C5054E2D-884B-4719-8B5C-3BDFE773930A}" presName="chevron1" presStyleLbl="alignNode1" presStyleIdx="0" presStyleCnt="21"/>
      <dgm:spPr/>
    </dgm:pt>
    <dgm:pt modelId="{91266B1A-E098-4DDF-884F-019EF7DE55F0}" type="pres">
      <dgm:prSet presAssocID="{C5054E2D-884B-4719-8B5C-3BDFE773930A}" presName="chevron2" presStyleLbl="alignNode1" presStyleIdx="1" presStyleCnt="21"/>
      <dgm:spPr/>
    </dgm:pt>
    <dgm:pt modelId="{1D52333F-85FB-4999-A368-0955730DCEEA}" type="pres">
      <dgm:prSet presAssocID="{C5054E2D-884B-4719-8B5C-3BDFE773930A}" presName="chevron3" presStyleLbl="alignNode1" presStyleIdx="2" presStyleCnt="21"/>
      <dgm:spPr/>
    </dgm:pt>
    <dgm:pt modelId="{52BEBC30-872B-46B9-8C4F-2AE7C36E037A}" type="pres">
      <dgm:prSet presAssocID="{C5054E2D-884B-4719-8B5C-3BDFE773930A}" presName="chevron4" presStyleLbl="alignNode1" presStyleIdx="3" presStyleCnt="21"/>
      <dgm:spPr/>
    </dgm:pt>
    <dgm:pt modelId="{871D3CC7-B22F-422E-90EF-39A760F9D833}" type="pres">
      <dgm:prSet presAssocID="{C5054E2D-884B-4719-8B5C-3BDFE773930A}" presName="chevron5" presStyleLbl="alignNode1" presStyleIdx="4" presStyleCnt="21"/>
      <dgm:spPr/>
    </dgm:pt>
    <dgm:pt modelId="{C4E15623-0937-4E12-96D5-6C7764DBAF48}" type="pres">
      <dgm:prSet presAssocID="{C5054E2D-884B-4719-8B5C-3BDFE773930A}" presName="chevron6" presStyleLbl="alignNode1" presStyleIdx="5" presStyleCnt="21"/>
      <dgm:spPr/>
    </dgm:pt>
    <dgm:pt modelId="{738D9DE8-7417-40F2-86F4-05E71C242255}" type="pres">
      <dgm:prSet presAssocID="{C5054E2D-884B-4719-8B5C-3BDFE773930A}" presName="chevron7" presStyleLbl="alignNode1" presStyleIdx="6" presStyleCnt="21"/>
      <dgm:spPr/>
    </dgm:pt>
    <dgm:pt modelId="{AE431048-93C4-44F9-95A3-C8672B018C62}" type="pres">
      <dgm:prSet presAssocID="{C5054E2D-884B-4719-8B5C-3BDFE773930A}" presName="childtext" presStyleLbl="solidFgAcc1" presStyleIdx="0" presStyleCnt="3" custScaleX="80161" custScaleY="81488">
        <dgm:presLayoutVars>
          <dgm:chMax/>
          <dgm:chPref val="0"/>
          <dgm:bulletEnabled val="1"/>
        </dgm:presLayoutVars>
      </dgm:prSet>
      <dgm:spPr/>
      <dgm:t>
        <a:bodyPr/>
        <a:lstStyle/>
        <a:p>
          <a:endParaRPr lang="en-US"/>
        </a:p>
      </dgm:t>
    </dgm:pt>
    <dgm:pt modelId="{02108D8A-061C-4ACB-AFEB-42441D79568D}" type="pres">
      <dgm:prSet presAssocID="{EE7CA766-1191-4D85-A2A5-A0525DDBD4BA}" presName="sibTrans" presStyleCnt="0"/>
      <dgm:spPr/>
    </dgm:pt>
    <dgm:pt modelId="{F9177B42-D3BC-463B-9A63-A96D94D860E6}" type="pres">
      <dgm:prSet presAssocID="{23DFD4E5-12F8-4523-B7A4-3E67B0FB1214}" presName="parenttextcomposite" presStyleCnt="0"/>
      <dgm:spPr/>
    </dgm:pt>
    <dgm:pt modelId="{FDB1A5E4-5D3E-4A50-9A94-645B225A5105}" type="pres">
      <dgm:prSet presAssocID="{23DFD4E5-12F8-4523-B7A4-3E67B0FB1214}" presName="parenttext" presStyleLbl="revTx" presStyleIdx="1" presStyleCnt="3">
        <dgm:presLayoutVars>
          <dgm:chMax/>
          <dgm:chPref val="2"/>
          <dgm:bulletEnabled val="1"/>
        </dgm:presLayoutVars>
      </dgm:prSet>
      <dgm:spPr/>
      <dgm:t>
        <a:bodyPr/>
        <a:lstStyle/>
        <a:p>
          <a:endParaRPr lang="en-US"/>
        </a:p>
      </dgm:t>
    </dgm:pt>
    <dgm:pt modelId="{D182342A-DED9-499B-ADEA-8A607246FCD7}" type="pres">
      <dgm:prSet presAssocID="{23DFD4E5-12F8-4523-B7A4-3E67B0FB1214}" presName="composite" presStyleCnt="0"/>
      <dgm:spPr/>
    </dgm:pt>
    <dgm:pt modelId="{B7808697-CA48-4CC8-800D-B2BE4A5F6494}" type="pres">
      <dgm:prSet presAssocID="{23DFD4E5-12F8-4523-B7A4-3E67B0FB1214}" presName="chevron1" presStyleLbl="alignNode1" presStyleIdx="7" presStyleCnt="21"/>
      <dgm:spPr/>
    </dgm:pt>
    <dgm:pt modelId="{E8D1A4D3-6B37-4412-8D76-1704B16A884D}" type="pres">
      <dgm:prSet presAssocID="{23DFD4E5-12F8-4523-B7A4-3E67B0FB1214}" presName="chevron2" presStyleLbl="alignNode1" presStyleIdx="8" presStyleCnt="21"/>
      <dgm:spPr/>
    </dgm:pt>
    <dgm:pt modelId="{42047BBB-E64A-49A5-9337-81A12AE28C5A}" type="pres">
      <dgm:prSet presAssocID="{23DFD4E5-12F8-4523-B7A4-3E67B0FB1214}" presName="chevron3" presStyleLbl="alignNode1" presStyleIdx="9" presStyleCnt="21"/>
      <dgm:spPr/>
    </dgm:pt>
    <dgm:pt modelId="{FFF7B3C5-3E6E-4B74-8053-52C63E9FF861}" type="pres">
      <dgm:prSet presAssocID="{23DFD4E5-12F8-4523-B7A4-3E67B0FB1214}" presName="chevron4" presStyleLbl="alignNode1" presStyleIdx="10" presStyleCnt="21"/>
      <dgm:spPr/>
    </dgm:pt>
    <dgm:pt modelId="{6E812F70-1359-4A41-A104-878E1500F01A}" type="pres">
      <dgm:prSet presAssocID="{23DFD4E5-12F8-4523-B7A4-3E67B0FB1214}" presName="chevron5" presStyleLbl="alignNode1" presStyleIdx="11" presStyleCnt="21"/>
      <dgm:spPr/>
    </dgm:pt>
    <dgm:pt modelId="{2EC36FB6-C8EC-463E-9C7D-1E4029A8D672}" type="pres">
      <dgm:prSet presAssocID="{23DFD4E5-12F8-4523-B7A4-3E67B0FB1214}" presName="chevron6" presStyleLbl="alignNode1" presStyleIdx="12" presStyleCnt="21"/>
      <dgm:spPr/>
    </dgm:pt>
    <dgm:pt modelId="{CDD57AB3-6E2E-4A6F-89A1-EA3B2D3B0815}" type="pres">
      <dgm:prSet presAssocID="{23DFD4E5-12F8-4523-B7A4-3E67B0FB1214}" presName="chevron7" presStyleLbl="alignNode1" presStyleIdx="13" presStyleCnt="21"/>
      <dgm:spPr/>
    </dgm:pt>
    <dgm:pt modelId="{77DCA945-D452-4F7F-8F54-9F910D677169}" type="pres">
      <dgm:prSet presAssocID="{23DFD4E5-12F8-4523-B7A4-3E67B0FB1214}" presName="childtext" presStyleLbl="solidFgAcc1" presStyleIdx="1" presStyleCnt="3" custScaleX="82999" custScaleY="99720">
        <dgm:presLayoutVars>
          <dgm:chMax/>
          <dgm:chPref val="0"/>
          <dgm:bulletEnabled val="1"/>
        </dgm:presLayoutVars>
      </dgm:prSet>
      <dgm:spPr/>
      <dgm:t>
        <a:bodyPr/>
        <a:lstStyle/>
        <a:p>
          <a:endParaRPr lang="en-US"/>
        </a:p>
      </dgm:t>
    </dgm:pt>
    <dgm:pt modelId="{C3A5C470-448F-441C-8AEA-77B5BE36BA1D}" type="pres">
      <dgm:prSet presAssocID="{85CEFDE3-C247-49F3-96D0-B8EE273E74EA}" presName="sibTrans" presStyleCnt="0"/>
      <dgm:spPr/>
    </dgm:pt>
    <dgm:pt modelId="{8FF0C346-3B38-47B0-9AD8-84DFB13D581E}" type="pres">
      <dgm:prSet presAssocID="{2C81336E-7824-422A-AAF9-7AB97176BF30}" presName="parenttextcomposite" presStyleCnt="0"/>
      <dgm:spPr/>
    </dgm:pt>
    <dgm:pt modelId="{AA464681-4633-41B4-A53F-22128589E147}" type="pres">
      <dgm:prSet presAssocID="{2C81336E-7824-422A-AAF9-7AB97176BF30}" presName="parenttext" presStyleLbl="revTx" presStyleIdx="2" presStyleCnt="3">
        <dgm:presLayoutVars>
          <dgm:chMax/>
          <dgm:chPref val="2"/>
          <dgm:bulletEnabled val="1"/>
        </dgm:presLayoutVars>
      </dgm:prSet>
      <dgm:spPr/>
      <dgm:t>
        <a:bodyPr/>
        <a:lstStyle/>
        <a:p>
          <a:endParaRPr lang="en-US"/>
        </a:p>
      </dgm:t>
    </dgm:pt>
    <dgm:pt modelId="{D371E294-8A18-438C-AB37-BE61903F98CC}" type="pres">
      <dgm:prSet presAssocID="{2C81336E-7824-422A-AAF9-7AB97176BF30}" presName="composite" presStyleCnt="0"/>
      <dgm:spPr/>
    </dgm:pt>
    <dgm:pt modelId="{8E9A627E-93AF-4837-B057-7F67C46E652E}" type="pres">
      <dgm:prSet presAssocID="{2C81336E-7824-422A-AAF9-7AB97176BF30}" presName="chevron1" presStyleLbl="alignNode1" presStyleIdx="14" presStyleCnt="21"/>
      <dgm:spPr/>
    </dgm:pt>
    <dgm:pt modelId="{D45D2491-37ED-424C-80CF-B45E655CF69C}" type="pres">
      <dgm:prSet presAssocID="{2C81336E-7824-422A-AAF9-7AB97176BF30}" presName="chevron2" presStyleLbl="alignNode1" presStyleIdx="15" presStyleCnt="21"/>
      <dgm:spPr/>
    </dgm:pt>
    <dgm:pt modelId="{DA388D04-52CB-4D8B-B92B-46D934C7482F}" type="pres">
      <dgm:prSet presAssocID="{2C81336E-7824-422A-AAF9-7AB97176BF30}" presName="chevron3" presStyleLbl="alignNode1" presStyleIdx="16" presStyleCnt="21"/>
      <dgm:spPr/>
    </dgm:pt>
    <dgm:pt modelId="{4B3702B4-35DE-4E68-869F-4B41FAB6C9E7}" type="pres">
      <dgm:prSet presAssocID="{2C81336E-7824-422A-AAF9-7AB97176BF30}" presName="chevron4" presStyleLbl="alignNode1" presStyleIdx="17" presStyleCnt="21"/>
      <dgm:spPr/>
    </dgm:pt>
    <dgm:pt modelId="{E0DB9C5D-1FFC-43E1-9169-B6B02FEF6F57}" type="pres">
      <dgm:prSet presAssocID="{2C81336E-7824-422A-AAF9-7AB97176BF30}" presName="chevron5" presStyleLbl="alignNode1" presStyleIdx="18" presStyleCnt="21"/>
      <dgm:spPr/>
    </dgm:pt>
    <dgm:pt modelId="{26B01127-8F92-4E6B-A1B7-364CD304FAE2}" type="pres">
      <dgm:prSet presAssocID="{2C81336E-7824-422A-AAF9-7AB97176BF30}" presName="chevron6" presStyleLbl="alignNode1" presStyleIdx="19" presStyleCnt="21"/>
      <dgm:spPr/>
    </dgm:pt>
    <dgm:pt modelId="{D6899254-333C-41DD-A16A-BA8A6573731C}" type="pres">
      <dgm:prSet presAssocID="{2C81336E-7824-422A-AAF9-7AB97176BF30}" presName="chevron7" presStyleLbl="alignNode1" presStyleIdx="20" presStyleCnt="21"/>
      <dgm:spPr/>
    </dgm:pt>
    <dgm:pt modelId="{87750441-AD46-48F6-AEB1-F4F26E776FC6}" type="pres">
      <dgm:prSet presAssocID="{2C81336E-7824-422A-AAF9-7AB97176BF30}" presName="childtext" presStyleLbl="solidFgAcc1" presStyleIdx="2" presStyleCnt="3" custScaleX="85836" custScaleY="59743">
        <dgm:presLayoutVars>
          <dgm:chMax/>
          <dgm:chPref val="0"/>
          <dgm:bulletEnabled val="1"/>
        </dgm:presLayoutVars>
      </dgm:prSet>
      <dgm:spPr/>
      <dgm:t>
        <a:bodyPr/>
        <a:lstStyle/>
        <a:p>
          <a:endParaRPr lang="en-US"/>
        </a:p>
      </dgm:t>
    </dgm:pt>
  </dgm:ptLst>
  <dgm:cxnLst>
    <dgm:cxn modelId="{BF0E5FCC-E7DD-404E-A3EF-277034E3A468}" type="presOf" srcId="{C5054E2D-884B-4719-8B5C-3BDFE773930A}" destId="{C9946053-BBC9-46A7-AD10-B96A12D0C6DC}" srcOrd="0" destOrd="0" presId="urn:microsoft.com/office/officeart/2008/layout/VerticalAccentList"/>
    <dgm:cxn modelId="{A320B77C-7B51-4BFA-8713-F9285ED7321C}" type="presOf" srcId="{6A715C97-6D70-477E-B898-DF5EA1EDAFBA}" destId="{77DCA945-D452-4F7F-8F54-9F910D677169}" srcOrd="0" destOrd="0" presId="urn:microsoft.com/office/officeart/2008/layout/VerticalAccentList"/>
    <dgm:cxn modelId="{13F42277-11F3-43B7-8A7F-A26AD01D460B}" srcId="{2C81336E-7824-422A-AAF9-7AB97176BF30}" destId="{C11C9003-5325-4012-A3FA-EFEECF0CE3F1}" srcOrd="0" destOrd="0" parTransId="{5CEBE3E9-6B59-4F78-A653-D2B204D1F92A}" sibTransId="{FEA64890-AD39-4A9D-BD14-38E76DC2843D}"/>
    <dgm:cxn modelId="{8F0B9CED-67E4-40EC-A458-1E610A298EF3}" srcId="{6BC9B2B0-911B-4E18-989E-50E57C7517ED}" destId="{23DFD4E5-12F8-4523-B7A4-3E67B0FB1214}" srcOrd="1" destOrd="0" parTransId="{9BAE3E39-5D50-43B8-A868-B129F79A5C26}" sibTransId="{85CEFDE3-C247-49F3-96D0-B8EE273E74EA}"/>
    <dgm:cxn modelId="{6097F5D0-A32E-42AA-931E-7A5B746FD5E3}" srcId="{C5054E2D-884B-4719-8B5C-3BDFE773930A}" destId="{3DCD1572-ED11-4F64-9819-BDAA709E8479}" srcOrd="0" destOrd="0" parTransId="{C2F15F74-4E96-4C61-B476-1E0C5D1D49B1}" sibTransId="{5BFC1D10-6400-4D09-865B-B195A75CBB9E}"/>
    <dgm:cxn modelId="{52F93F77-A237-4A7B-BCFA-D067CE66D8B2}" type="presOf" srcId="{C11C9003-5325-4012-A3FA-EFEECF0CE3F1}" destId="{87750441-AD46-48F6-AEB1-F4F26E776FC6}" srcOrd="0" destOrd="0" presId="urn:microsoft.com/office/officeart/2008/layout/VerticalAccentList"/>
    <dgm:cxn modelId="{01B7FE46-D47E-4DEB-A799-AA4D6D2E4A37}" type="presOf" srcId="{2C81336E-7824-422A-AAF9-7AB97176BF30}" destId="{AA464681-4633-41B4-A53F-22128589E147}" srcOrd="0" destOrd="0" presId="urn:microsoft.com/office/officeart/2008/layout/VerticalAccentList"/>
    <dgm:cxn modelId="{17F9F4F3-9C0A-4A02-8C7A-07816B3F7F91}" srcId="{23DFD4E5-12F8-4523-B7A4-3E67B0FB1214}" destId="{6A715C97-6D70-477E-B898-DF5EA1EDAFBA}" srcOrd="0" destOrd="0" parTransId="{D1799781-289D-4D80-A0FE-0BF9F1733F31}" sibTransId="{BE3123E3-2716-4FFF-8CB5-06C438B6A3C3}"/>
    <dgm:cxn modelId="{93C5E5F2-1C9F-4478-8945-7B417DAEF7B5}" srcId="{6BC9B2B0-911B-4E18-989E-50E57C7517ED}" destId="{C5054E2D-884B-4719-8B5C-3BDFE773930A}" srcOrd="0" destOrd="0" parTransId="{9F06F0A6-D238-4F94-91EF-32B7C9800DDF}" sibTransId="{EE7CA766-1191-4D85-A2A5-A0525DDBD4BA}"/>
    <dgm:cxn modelId="{A8EF10B4-1528-462F-B249-0D4C36F16085}" type="presOf" srcId="{23DFD4E5-12F8-4523-B7A4-3E67B0FB1214}" destId="{FDB1A5E4-5D3E-4A50-9A94-645B225A5105}" srcOrd="0" destOrd="0" presId="urn:microsoft.com/office/officeart/2008/layout/VerticalAccentList"/>
    <dgm:cxn modelId="{15DAAAF2-412E-4B70-98FD-97609654CD7F}" srcId="{6BC9B2B0-911B-4E18-989E-50E57C7517ED}" destId="{2C81336E-7824-422A-AAF9-7AB97176BF30}" srcOrd="2" destOrd="0" parTransId="{80C62EBA-E917-48F2-859D-730CE5BCD0CF}" sibTransId="{8AAD8B97-3581-4BCF-8FDE-0ECA8F9C7761}"/>
    <dgm:cxn modelId="{70D7C042-BACB-42BC-9FFC-1B9DEEF6A731}" type="presOf" srcId="{3DCD1572-ED11-4F64-9819-BDAA709E8479}" destId="{AE431048-93C4-44F9-95A3-C8672B018C62}" srcOrd="0" destOrd="0" presId="urn:microsoft.com/office/officeart/2008/layout/VerticalAccentList"/>
    <dgm:cxn modelId="{B74C7F5A-60DE-4BC6-BB38-F5295DE3F5A0}" type="presOf" srcId="{6BC9B2B0-911B-4E18-989E-50E57C7517ED}" destId="{64F0B467-1C39-4ED4-92FF-C995049922E4}" srcOrd="0" destOrd="0" presId="urn:microsoft.com/office/officeart/2008/layout/VerticalAccentList"/>
    <dgm:cxn modelId="{8EC0930F-3338-4263-BC7D-4E7C41DE7015}" type="presParOf" srcId="{64F0B467-1C39-4ED4-92FF-C995049922E4}" destId="{1473F9C6-E092-4666-A70C-9A553AC50077}" srcOrd="0" destOrd="0" presId="urn:microsoft.com/office/officeart/2008/layout/VerticalAccentList"/>
    <dgm:cxn modelId="{66DFE6F1-D92B-4DD5-85C3-9783E990BE11}" type="presParOf" srcId="{1473F9C6-E092-4666-A70C-9A553AC50077}" destId="{C9946053-BBC9-46A7-AD10-B96A12D0C6DC}" srcOrd="0" destOrd="0" presId="urn:microsoft.com/office/officeart/2008/layout/VerticalAccentList"/>
    <dgm:cxn modelId="{8090CC23-29FD-41E3-B284-B8D83F4AB038}" type="presParOf" srcId="{64F0B467-1C39-4ED4-92FF-C995049922E4}" destId="{523CCD27-E48C-4A88-BAD2-941366BC9773}" srcOrd="1" destOrd="0" presId="urn:microsoft.com/office/officeart/2008/layout/VerticalAccentList"/>
    <dgm:cxn modelId="{EF05BF4A-74B0-4C80-89D9-66501CFC6495}" type="presParOf" srcId="{523CCD27-E48C-4A88-BAD2-941366BC9773}" destId="{3C53C83C-25BF-45FA-BA0C-39FF037BD5F7}" srcOrd="0" destOrd="0" presId="urn:microsoft.com/office/officeart/2008/layout/VerticalAccentList"/>
    <dgm:cxn modelId="{A4CB12EE-57E0-4A03-B181-83FE6457143F}" type="presParOf" srcId="{523CCD27-E48C-4A88-BAD2-941366BC9773}" destId="{91266B1A-E098-4DDF-884F-019EF7DE55F0}" srcOrd="1" destOrd="0" presId="urn:microsoft.com/office/officeart/2008/layout/VerticalAccentList"/>
    <dgm:cxn modelId="{A77EF7D1-E111-4613-A84C-221E05AD4A62}" type="presParOf" srcId="{523CCD27-E48C-4A88-BAD2-941366BC9773}" destId="{1D52333F-85FB-4999-A368-0955730DCEEA}" srcOrd="2" destOrd="0" presId="urn:microsoft.com/office/officeart/2008/layout/VerticalAccentList"/>
    <dgm:cxn modelId="{E5DD1745-9D7F-4F04-9603-3543A039296A}" type="presParOf" srcId="{523CCD27-E48C-4A88-BAD2-941366BC9773}" destId="{52BEBC30-872B-46B9-8C4F-2AE7C36E037A}" srcOrd="3" destOrd="0" presId="urn:microsoft.com/office/officeart/2008/layout/VerticalAccentList"/>
    <dgm:cxn modelId="{00EB5436-639A-4947-80AE-B57CBBD90FB0}" type="presParOf" srcId="{523CCD27-E48C-4A88-BAD2-941366BC9773}" destId="{871D3CC7-B22F-422E-90EF-39A760F9D833}" srcOrd="4" destOrd="0" presId="urn:microsoft.com/office/officeart/2008/layout/VerticalAccentList"/>
    <dgm:cxn modelId="{35B9266C-8B08-48B5-B2E5-9A9E30BD89BC}" type="presParOf" srcId="{523CCD27-E48C-4A88-BAD2-941366BC9773}" destId="{C4E15623-0937-4E12-96D5-6C7764DBAF48}" srcOrd="5" destOrd="0" presId="urn:microsoft.com/office/officeart/2008/layout/VerticalAccentList"/>
    <dgm:cxn modelId="{FDCC0E2A-BD8D-4488-8ED2-2A9A5C52899E}" type="presParOf" srcId="{523CCD27-E48C-4A88-BAD2-941366BC9773}" destId="{738D9DE8-7417-40F2-86F4-05E71C242255}" srcOrd="6" destOrd="0" presId="urn:microsoft.com/office/officeart/2008/layout/VerticalAccentList"/>
    <dgm:cxn modelId="{EB848C22-2BF9-4D9B-B064-E86F631E8709}" type="presParOf" srcId="{523CCD27-E48C-4A88-BAD2-941366BC9773}" destId="{AE431048-93C4-44F9-95A3-C8672B018C62}" srcOrd="7" destOrd="0" presId="urn:microsoft.com/office/officeart/2008/layout/VerticalAccentList"/>
    <dgm:cxn modelId="{437E5A6E-6433-43BB-8A4D-A760C835F738}" type="presParOf" srcId="{64F0B467-1C39-4ED4-92FF-C995049922E4}" destId="{02108D8A-061C-4ACB-AFEB-42441D79568D}" srcOrd="2" destOrd="0" presId="urn:microsoft.com/office/officeart/2008/layout/VerticalAccentList"/>
    <dgm:cxn modelId="{5FACC2B0-ED4A-4A95-98F7-069329643275}" type="presParOf" srcId="{64F0B467-1C39-4ED4-92FF-C995049922E4}" destId="{F9177B42-D3BC-463B-9A63-A96D94D860E6}" srcOrd="3" destOrd="0" presId="urn:microsoft.com/office/officeart/2008/layout/VerticalAccentList"/>
    <dgm:cxn modelId="{B871C8CA-DC0C-4EA0-A707-CBBA1D4EDDFA}" type="presParOf" srcId="{F9177B42-D3BC-463B-9A63-A96D94D860E6}" destId="{FDB1A5E4-5D3E-4A50-9A94-645B225A5105}" srcOrd="0" destOrd="0" presId="urn:microsoft.com/office/officeart/2008/layout/VerticalAccentList"/>
    <dgm:cxn modelId="{0D9F25F1-94E7-47CA-8AF3-5BA9659EF536}" type="presParOf" srcId="{64F0B467-1C39-4ED4-92FF-C995049922E4}" destId="{D182342A-DED9-499B-ADEA-8A607246FCD7}" srcOrd="4" destOrd="0" presId="urn:microsoft.com/office/officeart/2008/layout/VerticalAccentList"/>
    <dgm:cxn modelId="{0134D671-8F51-4A71-BD65-65A3C1D93E57}" type="presParOf" srcId="{D182342A-DED9-499B-ADEA-8A607246FCD7}" destId="{B7808697-CA48-4CC8-800D-B2BE4A5F6494}" srcOrd="0" destOrd="0" presId="urn:microsoft.com/office/officeart/2008/layout/VerticalAccentList"/>
    <dgm:cxn modelId="{515554AA-AA1F-4F87-9635-7EFF27AA44E0}" type="presParOf" srcId="{D182342A-DED9-499B-ADEA-8A607246FCD7}" destId="{E8D1A4D3-6B37-4412-8D76-1704B16A884D}" srcOrd="1" destOrd="0" presId="urn:microsoft.com/office/officeart/2008/layout/VerticalAccentList"/>
    <dgm:cxn modelId="{96851388-D100-4BFF-8F79-0D7B20546654}" type="presParOf" srcId="{D182342A-DED9-499B-ADEA-8A607246FCD7}" destId="{42047BBB-E64A-49A5-9337-81A12AE28C5A}" srcOrd="2" destOrd="0" presId="urn:microsoft.com/office/officeart/2008/layout/VerticalAccentList"/>
    <dgm:cxn modelId="{DE13AA70-E900-4CE0-8E61-9583C69657FF}" type="presParOf" srcId="{D182342A-DED9-499B-ADEA-8A607246FCD7}" destId="{FFF7B3C5-3E6E-4B74-8053-52C63E9FF861}" srcOrd="3" destOrd="0" presId="urn:microsoft.com/office/officeart/2008/layout/VerticalAccentList"/>
    <dgm:cxn modelId="{52D81391-1792-491F-B429-AD42581D498D}" type="presParOf" srcId="{D182342A-DED9-499B-ADEA-8A607246FCD7}" destId="{6E812F70-1359-4A41-A104-878E1500F01A}" srcOrd="4" destOrd="0" presId="urn:microsoft.com/office/officeart/2008/layout/VerticalAccentList"/>
    <dgm:cxn modelId="{E39DE703-1393-4184-A46A-932D41A3B672}" type="presParOf" srcId="{D182342A-DED9-499B-ADEA-8A607246FCD7}" destId="{2EC36FB6-C8EC-463E-9C7D-1E4029A8D672}" srcOrd="5" destOrd="0" presId="urn:microsoft.com/office/officeart/2008/layout/VerticalAccentList"/>
    <dgm:cxn modelId="{8CF0812B-028C-4DE2-B5BA-11E3E65FAB46}" type="presParOf" srcId="{D182342A-DED9-499B-ADEA-8A607246FCD7}" destId="{CDD57AB3-6E2E-4A6F-89A1-EA3B2D3B0815}" srcOrd="6" destOrd="0" presId="urn:microsoft.com/office/officeart/2008/layout/VerticalAccentList"/>
    <dgm:cxn modelId="{64210A31-8347-4496-B4A4-B3DF03E96A82}" type="presParOf" srcId="{D182342A-DED9-499B-ADEA-8A607246FCD7}" destId="{77DCA945-D452-4F7F-8F54-9F910D677169}" srcOrd="7" destOrd="0" presId="urn:microsoft.com/office/officeart/2008/layout/VerticalAccentList"/>
    <dgm:cxn modelId="{A1B76F2D-78F0-4717-8523-9955613E044D}" type="presParOf" srcId="{64F0B467-1C39-4ED4-92FF-C995049922E4}" destId="{C3A5C470-448F-441C-8AEA-77B5BE36BA1D}" srcOrd="5" destOrd="0" presId="urn:microsoft.com/office/officeart/2008/layout/VerticalAccentList"/>
    <dgm:cxn modelId="{3427E229-5A46-4E4A-80E2-FFCC487806F8}" type="presParOf" srcId="{64F0B467-1C39-4ED4-92FF-C995049922E4}" destId="{8FF0C346-3B38-47B0-9AD8-84DFB13D581E}" srcOrd="6" destOrd="0" presId="urn:microsoft.com/office/officeart/2008/layout/VerticalAccentList"/>
    <dgm:cxn modelId="{71B81EF7-C09E-4DA7-81BA-4123A562A240}" type="presParOf" srcId="{8FF0C346-3B38-47B0-9AD8-84DFB13D581E}" destId="{AA464681-4633-41B4-A53F-22128589E147}" srcOrd="0" destOrd="0" presId="urn:microsoft.com/office/officeart/2008/layout/VerticalAccentList"/>
    <dgm:cxn modelId="{3297881E-61EC-4FD7-835C-6385648AEEB3}" type="presParOf" srcId="{64F0B467-1C39-4ED4-92FF-C995049922E4}" destId="{D371E294-8A18-438C-AB37-BE61903F98CC}" srcOrd="7" destOrd="0" presId="urn:microsoft.com/office/officeart/2008/layout/VerticalAccentList"/>
    <dgm:cxn modelId="{F634DE97-7CBF-423E-882A-1C141B686304}" type="presParOf" srcId="{D371E294-8A18-438C-AB37-BE61903F98CC}" destId="{8E9A627E-93AF-4837-B057-7F67C46E652E}" srcOrd="0" destOrd="0" presId="urn:microsoft.com/office/officeart/2008/layout/VerticalAccentList"/>
    <dgm:cxn modelId="{9A94BF77-0F1E-4A48-A49A-928EA9466ED3}" type="presParOf" srcId="{D371E294-8A18-438C-AB37-BE61903F98CC}" destId="{D45D2491-37ED-424C-80CF-B45E655CF69C}" srcOrd="1" destOrd="0" presId="urn:microsoft.com/office/officeart/2008/layout/VerticalAccentList"/>
    <dgm:cxn modelId="{EE2737AC-DDE1-4683-A976-31C78DBE9AFA}" type="presParOf" srcId="{D371E294-8A18-438C-AB37-BE61903F98CC}" destId="{DA388D04-52CB-4D8B-B92B-46D934C7482F}" srcOrd="2" destOrd="0" presId="urn:microsoft.com/office/officeart/2008/layout/VerticalAccentList"/>
    <dgm:cxn modelId="{A4D10A49-3316-4526-90DC-87A8789946FB}" type="presParOf" srcId="{D371E294-8A18-438C-AB37-BE61903F98CC}" destId="{4B3702B4-35DE-4E68-869F-4B41FAB6C9E7}" srcOrd="3" destOrd="0" presId="urn:microsoft.com/office/officeart/2008/layout/VerticalAccentList"/>
    <dgm:cxn modelId="{99097517-EC54-4929-9D18-8114EA33BE50}" type="presParOf" srcId="{D371E294-8A18-438C-AB37-BE61903F98CC}" destId="{E0DB9C5D-1FFC-43E1-9169-B6B02FEF6F57}" srcOrd="4" destOrd="0" presId="urn:microsoft.com/office/officeart/2008/layout/VerticalAccentList"/>
    <dgm:cxn modelId="{67D22810-6661-4DA5-8153-10485A128899}" type="presParOf" srcId="{D371E294-8A18-438C-AB37-BE61903F98CC}" destId="{26B01127-8F92-4E6B-A1B7-364CD304FAE2}" srcOrd="5" destOrd="0" presId="urn:microsoft.com/office/officeart/2008/layout/VerticalAccentList"/>
    <dgm:cxn modelId="{0705BA75-4D19-4EFE-996F-35652CE33A03}" type="presParOf" srcId="{D371E294-8A18-438C-AB37-BE61903F98CC}" destId="{D6899254-333C-41DD-A16A-BA8A6573731C}" srcOrd="6" destOrd="0" presId="urn:microsoft.com/office/officeart/2008/layout/VerticalAccentList"/>
    <dgm:cxn modelId="{4ED2433D-0450-4CAE-9355-B85DB054BB23}" type="presParOf" srcId="{D371E294-8A18-438C-AB37-BE61903F98CC}" destId="{87750441-AD46-48F6-AEB1-F4F26E776FC6}" srcOrd="7" destOrd="0" presId="urn:microsoft.com/office/officeart/2008/layout/Vertical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388CBC-8795-42CE-AF65-9D247F46FAC0}" type="doc">
      <dgm:prSet loTypeId="urn:microsoft.com/office/officeart/2005/8/layout/pyramid2" loCatId="list" qsTypeId="urn:microsoft.com/office/officeart/2005/8/quickstyle/simple1" qsCatId="simple" csTypeId="urn:microsoft.com/office/officeart/2005/8/colors/accent1_2" csCatId="accent1" phldr="1"/>
      <dgm:spPr/>
    </dgm:pt>
    <dgm:pt modelId="{97AD8E62-5CBC-4E32-BE51-F4B6EBAC637D}">
      <dgm:prSet phldrT="[Text]"/>
      <dgm:spPr/>
      <dgm:t>
        <a:bodyPr/>
        <a:lstStyle/>
        <a:p>
          <a:r>
            <a:rPr lang="en-US" dirty="0" smtClean="0"/>
            <a:t>Advisory Board established by law and rule </a:t>
          </a:r>
          <a:endParaRPr lang="en-US" dirty="0"/>
        </a:p>
      </dgm:t>
    </dgm:pt>
    <dgm:pt modelId="{912DCD9F-2BFC-4420-8082-6D7BB71C48DD}" type="parTrans" cxnId="{4172DABA-3A77-4C8F-B0C2-8E33CB9915DD}">
      <dgm:prSet/>
      <dgm:spPr/>
      <dgm:t>
        <a:bodyPr/>
        <a:lstStyle/>
        <a:p>
          <a:endParaRPr lang="en-US"/>
        </a:p>
      </dgm:t>
    </dgm:pt>
    <dgm:pt modelId="{0E1C5865-C5F7-486F-8BFA-8ACF24438FB6}" type="sibTrans" cxnId="{4172DABA-3A77-4C8F-B0C2-8E33CB9915DD}">
      <dgm:prSet/>
      <dgm:spPr/>
      <dgm:t>
        <a:bodyPr/>
        <a:lstStyle/>
        <a:p>
          <a:endParaRPr lang="en-US"/>
        </a:p>
      </dgm:t>
    </dgm:pt>
    <dgm:pt modelId="{BA170AF8-8606-4FE9-86C2-C866BD0FEAA4}">
      <dgm:prSet phldrT="[Text]"/>
      <dgm:spPr/>
      <dgm:t>
        <a:bodyPr/>
        <a:lstStyle/>
        <a:p>
          <a:r>
            <a:rPr lang="en-US" dirty="0" smtClean="0"/>
            <a:t>Stands as an Regulatory Agency</a:t>
          </a:r>
          <a:endParaRPr lang="en-US" dirty="0"/>
        </a:p>
      </dgm:t>
    </dgm:pt>
    <dgm:pt modelId="{9BE2BD20-F442-4BC9-98BB-86B4F3FEE064}" type="parTrans" cxnId="{20F8226C-5DA4-4E0C-92EA-80A765FDED4B}">
      <dgm:prSet/>
      <dgm:spPr/>
      <dgm:t>
        <a:bodyPr/>
        <a:lstStyle/>
        <a:p>
          <a:endParaRPr lang="en-US"/>
        </a:p>
      </dgm:t>
    </dgm:pt>
    <dgm:pt modelId="{E5B3D55F-B77A-4F89-8223-44B4812EB2A1}" type="sibTrans" cxnId="{20F8226C-5DA4-4E0C-92EA-80A765FDED4B}">
      <dgm:prSet/>
      <dgm:spPr/>
      <dgm:t>
        <a:bodyPr/>
        <a:lstStyle/>
        <a:p>
          <a:endParaRPr lang="en-US"/>
        </a:p>
      </dgm:t>
    </dgm:pt>
    <dgm:pt modelId="{E3D40C49-C5A1-4AC6-9257-7B3BFC262629}">
      <dgm:prSet phldrT="[Text]"/>
      <dgm:spPr/>
      <dgm:t>
        <a:bodyPr/>
        <a:lstStyle/>
        <a:p>
          <a:r>
            <a:rPr lang="en-US" dirty="0" smtClean="0"/>
            <a:t>Granted Authority to make LEA Rules</a:t>
          </a:r>
          <a:endParaRPr lang="en-US" dirty="0"/>
        </a:p>
      </dgm:t>
    </dgm:pt>
    <dgm:pt modelId="{66EC27FE-57EA-4284-8031-BDB78753BF59}" type="parTrans" cxnId="{47FCEF19-9F93-4238-B927-A53033EDFC05}">
      <dgm:prSet/>
      <dgm:spPr/>
      <dgm:t>
        <a:bodyPr/>
        <a:lstStyle/>
        <a:p>
          <a:endParaRPr lang="en-US"/>
        </a:p>
      </dgm:t>
    </dgm:pt>
    <dgm:pt modelId="{0D2D1390-40D1-4CC9-9EC7-D85C1DD63248}" type="sibTrans" cxnId="{47FCEF19-9F93-4238-B927-A53033EDFC05}">
      <dgm:prSet/>
      <dgm:spPr/>
      <dgm:t>
        <a:bodyPr/>
        <a:lstStyle/>
        <a:p>
          <a:endParaRPr lang="en-US"/>
        </a:p>
      </dgm:t>
    </dgm:pt>
    <dgm:pt modelId="{33FB8C26-C946-4FF8-A2DF-41D809541102}">
      <dgm:prSet phldrT="[Text]"/>
      <dgm:spPr/>
      <dgm:t>
        <a:bodyPr/>
        <a:lstStyle/>
        <a:p>
          <a:r>
            <a:rPr lang="en-US" dirty="0" smtClean="0"/>
            <a:t>Established by Texas Legislature</a:t>
          </a:r>
          <a:endParaRPr lang="en-US" dirty="0"/>
        </a:p>
      </dgm:t>
    </dgm:pt>
    <dgm:pt modelId="{C9DC65A2-451A-4829-BA73-3950CD9F30FC}" type="parTrans" cxnId="{CB0AEDA5-FB0E-4393-8D31-21A511EEB9F3}">
      <dgm:prSet/>
      <dgm:spPr/>
      <dgm:t>
        <a:bodyPr/>
        <a:lstStyle/>
        <a:p>
          <a:endParaRPr lang="en-US"/>
        </a:p>
      </dgm:t>
    </dgm:pt>
    <dgm:pt modelId="{2EE6EFB8-DE2E-4CF1-866C-AA7C6D005084}" type="sibTrans" cxnId="{CB0AEDA5-FB0E-4393-8D31-21A511EEB9F3}">
      <dgm:prSet/>
      <dgm:spPr/>
      <dgm:t>
        <a:bodyPr/>
        <a:lstStyle/>
        <a:p>
          <a:endParaRPr lang="en-US"/>
        </a:p>
      </dgm:t>
    </dgm:pt>
    <dgm:pt modelId="{0D208678-3ADC-4ACB-A893-64EFC629F763}" type="pres">
      <dgm:prSet presAssocID="{15388CBC-8795-42CE-AF65-9D247F46FAC0}" presName="compositeShape" presStyleCnt="0">
        <dgm:presLayoutVars>
          <dgm:dir/>
          <dgm:resizeHandles/>
        </dgm:presLayoutVars>
      </dgm:prSet>
      <dgm:spPr/>
    </dgm:pt>
    <dgm:pt modelId="{ABA81F6A-5598-43A2-B19F-EE782738E3C7}" type="pres">
      <dgm:prSet presAssocID="{15388CBC-8795-42CE-AF65-9D247F46FAC0}" presName="pyramid" presStyleLbl="node1" presStyleIdx="0" presStyleCnt="1"/>
      <dgm:spPr/>
    </dgm:pt>
    <dgm:pt modelId="{E018337D-A336-40D0-8FF8-8DE15417DC6D}" type="pres">
      <dgm:prSet presAssocID="{15388CBC-8795-42CE-AF65-9D247F46FAC0}" presName="theList" presStyleCnt="0"/>
      <dgm:spPr/>
    </dgm:pt>
    <dgm:pt modelId="{220B112C-F403-4060-A3BE-7AF067491D18}" type="pres">
      <dgm:prSet presAssocID="{97AD8E62-5CBC-4E32-BE51-F4B6EBAC637D}" presName="aNode" presStyleLbl="fgAcc1" presStyleIdx="0" presStyleCnt="4">
        <dgm:presLayoutVars>
          <dgm:bulletEnabled val="1"/>
        </dgm:presLayoutVars>
      </dgm:prSet>
      <dgm:spPr/>
      <dgm:t>
        <a:bodyPr/>
        <a:lstStyle/>
        <a:p>
          <a:endParaRPr lang="en-US"/>
        </a:p>
      </dgm:t>
    </dgm:pt>
    <dgm:pt modelId="{BA3B89D3-5176-4743-9FEC-31255709F963}" type="pres">
      <dgm:prSet presAssocID="{97AD8E62-5CBC-4E32-BE51-F4B6EBAC637D}" presName="aSpace" presStyleCnt="0"/>
      <dgm:spPr/>
    </dgm:pt>
    <dgm:pt modelId="{BABEA828-70EE-4656-B964-D4ED5841072E}" type="pres">
      <dgm:prSet presAssocID="{BA170AF8-8606-4FE9-86C2-C866BD0FEAA4}" presName="aNode" presStyleLbl="fgAcc1" presStyleIdx="1" presStyleCnt="4">
        <dgm:presLayoutVars>
          <dgm:bulletEnabled val="1"/>
        </dgm:presLayoutVars>
      </dgm:prSet>
      <dgm:spPr/>
      <dgm:t>
        <a:bodyPr/>
        <a:lstStyle/>
        <a:p>
          <a:endParaRPr lang="en-US"/>
        </a:p>
      </dgm:t>
    </dgm:pt>
    <dgm:pt modelId="{67C155A3-5992-4B1C-BE50-5FB91EF5E05E}" type="pres">
      <dgm:prSet presAssocID="{BA170AF8-8606-4FE9-86C2-C866BD0FEAA4}" presName="aSpace" presStyleCnt="0"/>
      <dgm:spPr/>
    </dgm:pt>
    <dgm:pt modelId="{6E7D97F1-1D75-4970-84E8-1E29336313CB}" type="pres">
      <dgm:prSet presAssocID="{E3D40C49-C5A1-4AC6-9257-7B3BFC262629}" presName="aNode" presStyleLbl="fgAcc1" presStyleIdx="2" presStyleCnt="4">
        <dgm:presLayoutVars>
          <dgm:bulletEnabled val="1"/>
        </dgm:presLayoutVars>
      </dgm:prSet>
      <dgm:spPr/>
      <dgm:t>
        <a:bodyPr/>
        <a:lstStyle/>
        <a:p>
          <a:endParaRPr lang="en-US"/>
        </a:p>
      </dgm:t>
    </dgm:pt>
    <dgm:pt modelId="{68BBA5DF-BA02-4840-A886-BA45C9940ED5}" type="pres">
      <dgm:prSet presAssocID="{E3D40C49-C5A1-4AC6-9257-7B3BFC262629}" presName="aSpace" presStyleCnt="0"/>
      <dgm:spPr/>
    </dgm:pt>
    <dgm:pt modelId="{3D4252AA-451E-48C0-8A96-97CA065EBD32}" type="pres">
      <dgm:prSet presAssocID="{33FB8C26-C946-4FF8-A2DF-41D809541102}" presName="aNode" presStyleLbl="fgAcc1" presStyleIdx="3" presStyleCnt="4">
        <dgm:presLayoutVars>
          <dgm:bulletEnabled val="1"/>
        </dgm:presLayoutVars>
      </dgm:prSet>
      <dgm:spPr/>
      <dgm:t>
        <a:bodyPr/>
        <a:lstStyle/>
        <a:p>
          <a:endParaRPr lang="en-US"/>
        </a:p>
      </dgm:t>
    </dgm:pt>
    <dgm:pt modelId="{ABDC5D06-BE7F-4781-B7F1-BFF905E1A140}" type="pres">
      <dgm:prSet presAssocID="{33FB8C26-C946-4FF8-A2DF-41D809541102}" presName="aSpace" presStyleCnt="0"/>
      <dgm:spPr/>
    </dgm:pt>
  </dgm:ptLst>
  <dgm:cxnLst>
    <dgm:cxn modelId="{CB0AEDA5-FB0E-4393-8D31-21A511EEB9F3}" srcId="{15388CBC-8795-42CE-AF65-9D247F46FAC0}" destId="{33FB8C26-C946-4FF8-A2DF-41D809541102}" srcOrd="3" destOrd="0" parTransId="{C9DC65A2-451A-4829-BA73-3950CD9F30FC}" sibTransId="{2EE6EFB8-DE2E-4CF1-866C-AA7C6D005084}"/>
    <dgm:cxn modelId="{4228F9DD-703C-44D8-9605-01C26AE3EC86}" type="presOf" srcId="{97AD8E62-5CBC-4E32-BE51-F4B6EBAC637D}" destId="{220B112C-F403-4060-A3BE-7AF067491D18}" srcOrd="0" destOrd="0" presId="urn:microsoft.com/office/officeart/2005/8/layout/pyramid2"/>
    <dgm:cxn modelId="{20F8226C-5DA4-4E0C-92EA-80A765FDED4B}" srcId="{15388CBC-8795-42CE-AF65-9D247F46FAC0}" destId="{BA170AF8-8606-4FE9-86C2-C866BD0FEAA4}" srcOrd="1" destOrd="0" parTransId="{9BE2BD20-F442-4BC9-98BB-86B4F3FEE064}" sibTransId="{E5B3D55F-B77A-4F89-8223-44B4812EB2A1}"/>
    <dgm:cxn modelId="{34F15C58-9B18-4404-9276-ED3539A2FA8F}" type="presOf" srcId="{E3D40C49-C5A1-4AC6-9257-7B3BFC262629}" destId="{6E7D97F1-1D75-4970-84E8-1E29336313CB}" srcOrd="0" destOrd="0" presId="urn:microsoft.com/office/officeart/2005/8/layout/pyramid2"/>
    <dgm:cxn modelId="{47FCEF19-9F93-4238-B927-A53033EDFC05}" srcId="{15388CBC-8795-42CE-AF65-9D247F46FAC0}" destId="{E3D40C49-C5A1-4AC6-9257-7B3BFC262629}" srcOrd="2" destOrd="0" parTransId="{66EC27FE-57EA-4284-8031-BDB78753BF59}" sibTransId="{0D2D1390-40D1-4CC9-9EC7-D85C1DD63248}"/>
    <dgm:cxn modelId="{4172DABA-3A77-4C8F-B0C2-8E33CB9915DD}" srcId="{15388CBC-8795-42CE-AF65-9D247F46FAC0}" destId="{97AD8E62-5CBC-4E32-BE51-F4B6EBAC637D}" srcOrd="0" destOrd="0" parTransId="{912DCD9F-2BFC-4420-8082-6D7BB71C48DD}" sibTransId="{0E1C5865-C5F7-486F-8BFA-8ACF24438FB6}"/>
    <dgm:cxn modelId="{62F6872E-12F3-41C2-B1DE-DA955AE6A0AC}" type="presOf" srcId="{15388CBC-8795-42CE-AF65-9D247F46FAC0}" destId="{0D208678-3ADC-4ACB-A893-64EFC629F763}" srcOrd="0" destOrd="0" presId="urn:microsoft.com/office/officeart/2005/8/layout/pyramid2"/>
    <dgm:cxn modelId="{45BB4E2F-3FAF-44A0-BCB2-354E21FB7BC5}" type="presOf" srcId="{BA170AF8-8606-4FE9-86C2-C866BD0FEAA4}" destId="{BABEA828-70EE-4656-B964-D4ED5841072E}" srcOrd="0" destOrd="0" presId="urn:microsoft.com/office/officeart/2005/8/layout/pyramid2"/>
    <dgm:cxn modelId="{327CD974-6638-47B2-ADB5-56DB4F692054}" type="presOf" srcId="{33FB8C26-C946-4FF8-A2DF-41D809541102}" destId="{3D4252AA-451E-48C0-8A96-97CA065EBD32}" srcOrd="0" destOrd="0" presId="urn:microsoft.com/office/officeart/2005/8/layout/pyramid2"/>
    <dgm:cxn modelId="{8E206471-F274-49ED-8DC2-456A634EFC09}" type="presParOf" srcId="{0D208678-3ADC-4ACB-A893-64EFC629F763}" destId="{ABA81F6A-5598-43A2-B19F-EE782738E3C7}" srcOrd="0" destOrd="0" presId="urn:microsoft.com/office/officeart/2005/8/layout/pyramid2"/>
    <dgm:cxn modelId="{16044D0A-6F3E-42F2-962C-7B2E61166B83}" type="presParOf" srcId="{0D208678-3ADC-4ACB-A893-64EFC629F763}" destId="{E018337D-A336-40D0-8FF8-8DE15417DC6D}" srcOrd="1" destOrd="0" presId="urn:microsoft.com/office/officeart/2005/8/layout/pyramid2"/>
    <dgm:cxn modelId="{CC85A231-8CD1-4CD0-840A-0E8D3D478D9E}" type="presParOf" srcId="{E018337D-A336-40D0-8FF8-8DE15417DC6D}" destId="{220B112C-F403-4060-A3BE-7AF067491D18}" srcOrd="0" destOrd="0" presId="urn:microsoft.com/office/officeart/2005/8/layout/pyramid2"/>
    <dgm:cxn modelId="{B7D74A9C-0E8F-45F4-8F12-760BDDF6A59D}" type="presParOf" srcId="{E018337D-A336-40D0-8FF8-8DE15417DC6D}" destId="{BA3B89D3-5176-4743-9FEC-31255709F963}" srcOrd="1" destOrd="0" presId="urn:microsoft.com/office/officeart/2005/8/layout/pyramid2"/>
    <dgm:cxn modelId="{7CFC1B59-9FD8-4C03-9F8A-E65833831957}" type="presParOf" srcId="{E018337D-A336-40D0-8FF8-8DE15417DC6D}" destId="{BABEA828-70EE-4656-B964-D4ED5841072E}" srcOrd="2" destOrd="0" presId="urn:microsoft.com/office/officeart/2005/8/layout/pyramid2"/>
    <dgm:cxn modelId="{D59DE7DA-9628-49E2-8FDC-9B2D3E63D76E}" type="presParOf" srcId="{E018337D-A336-40D0-8FF8-8DE15417DC6D}" destId="{67C155A3-5992-4B1C-BE50-5FB91EF5E05E}" srcOrd="3" destOrd="0" presId="urn:microsoft.com/office/officeart/2005/8/layout/pyramid2"/>
    <dgm:cxn modelId="{C5CFF82B-B875-4D76-8AD0-7FED5E45D8AF}" type="presParOf" srcId="{E018337D-A336-40D0-8FF8-8DE15417DC6D}" destId="{6E7D97F1-1D75-4970-84E8-1E29336313CB}" srcOrd="4" destOrd="0" presId="urn:microsoft.com/office/officeart/2005/8/layout/pyramid2"/>
    <dgm:cxn modelId="{27D6843A-120B-455A-85F3-5473B0C5CFB7}" type="presParOf" srcId="{E018337D-A336-40D0-8FF8-8DE15417DC6D}" destId="{68BBA5DF-BA02-4840-A886-BA45C9940ED5}" srcOrd="5" destOrd="0" presId="urn:microsoft.com/office/officeart/2005/8/layout/pyramid2"/>
    <dgm:cxn modelId="{F3A4984A-29B1-4587-B5A4-CD3D6770D409}" type="presParOf" srcId="{E018337D-A336-40D0-8FF8-8DE15417DC6D}" destId="{3D4252AA-451E-48C0-8A96-97CA065EBD32}" srcOrd="6" destOrd="0" presId="urn:microsoft.com/office/officeart/2005/8/layout/pyramid2"/>
    <dgm:cxn modelId="{9310E7A2-E5B4-41A9-819A-9E6B130DA522}" type="presParOf" srcId="{E018337D-A336-40D0-8FF8-8DE15417DC6D}" destId="{ABDC5D06-BE7F-4781-B7F1-BFF905E1A140}" srcOrd="7"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B21063C-3676-4890-8BE2-D057C942ABC8}"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US"/>
        </a:p>
      </dgm:t>
    </dgm:pt>
    <dgm:pt modelId="{81736761-520C-4EFE-BFFD-2B1E3BA6A961}">
      <dgm:prSet phldrT="[Text]"/>
      <dgm:spPr/>
      <dgm:t>
        <a:bodyPr/>
        <a:lstStyle/>
        <a:p>
          <a:r>
            <a:rPr lang="en-US" dirty="0" smtClean="0"/>
            <a:t>Texas Legislature</a:t>
          </a:r>
          <a:endParaRPr lang="en-US" dirty="0"/>
        </a:p>
      </dgm:t>
    </dgm:pt>
    <dgm:pt modelId="{26FF068D-CD7B-48C8-84C6-D5AA8E4B2FCD}" type="parTrans" cxnId="{EC06489E-014A-4779-823D-42C52C7B4F57}">
      <dgm:prSet/>
      <dgm:spPr/>
      <dgm:t>
        <a:bodyPr/>
        <a:lstStyle/>
        <a:p>
          <a:endParaRPr lang="en-US"/>
        </a:p>
      </dgm:t>
    </dgm:pt>
    <dgm:pt modelId="{D00D7BD9-6F4E-4E53-AE6D-ABE50B470D53}" type="sibTrans" cxnId="{EC06489E-014A-4779-823D-42C52C7B4F57}">
      <dgm:prSet/>
      <dgm:spPr/>
      <dgm:t>
        <a:bodyPr/>
        <a:lstStyle/>
        <a:p>
          <a:endParaRPr lang="en-US"/>
        </a:p>
      </dgm:t>
    </dgm:pt>
    <dgm:pt modelId="{F0C90C43-DC4D-4AF2-89BE-ED1A57F3F84E}">
      <dgm:prSet phldrT="[Text]"/>
      <dgm:spPr/>
      <dgm:t>
        <a:bodyPr/>
        <a:lstStyle/>
        <a:p>
          <a:r>
            <a:rPr lang="en-US" dirty="0" smtClean="0"/>
            <a:t>Texas Occupations Code - 1701	</a:t>
          </a:r>
        </a:p>
      </dgm:t>
    </dgm:pt>
    <dgm:pt modelId="{91AB9E00-741B-4909-8304-574998796E6B}" type="parTrans" cxnId="{6B231036-D2CB-4667-854A-1E51B5A3E3BF}">
      <dgm:prSet/>
      <dgm:spPr/>
      <dgm:t>
        <a:bodyPr/>
        <a:lstStyle/>
        <a:p>
          <a:endParaRPr lang="en-US"/>
        </a:p>
      </dgm:t>
    </dgm:pt>
    <dgm:pt modelId="{BB11F48F-33F3-45C2-B22F-D9F7B309A358}" type="sibTrans" cxnId="{6B231036-D2CB-4667-854A-1E51B5A3E3BF}">
      <dgm:prSet/>
      <dgm:spPr/>
      <dgm:t>
        <a:bodyPr/>
        <a:lstStyle/>
        <a:p>
          <a:endParaRPr lang="en-US"/>
        </a:p>
      </dgm:t>
    </dgm:pt>
    <dgm:pt modelId="{CF3277F8-97CB-4278-8DF3-F8A4D24294B5}">
      <dgm:prSet phldrT="[Text]"/>
      <dgm:spPr/>
      <dgm:t>
        <a:bodyPr/>
        <a:lstStyle/>
        <a:p>
          <a:r>
            <a:rPr lang="en-US" dirty="0" smtClean="0"/>
            <a:t>Texas Commission on Law Enforcement</a:t>
          </a:r>
          <a:endParaRPr lang="en-US" dirty="0"/>
        </a:p>
      </dgm:t>
    </dgm:pt>
    <dgm:pt modelId="{A6A4850A-3E60-4AA8-9965-C9EDEFE167FE}" type="parTrans" cxnId="{99BFDF55-60E9-4E17-9E8D-D825DB077952}">
      <dgm:prSet/>
      <dgm:spPr/>
      <dgm:t>
        <a:bodyPr/>
        <a:lstStyle/>
        <a:p>
          <a:endParaRPr lang="en-US"/>
        </a:p>
      </dgm:t>
    </dgm:pt>
    <dgm:pt modelId="{9874D5F0-9BF6-469C-AF55-5E8BBE33D7CC}" type="sibTrans" cxnId="{99BFDF55-60E9-4E17-9E8D-D825DB077952}">
      <dgm:prSet/>
      <dgm:spPr/>
      <dgm:t>
        <a:bodyPr/>
        <a:lstStyle/>
        <a:p>
          <a:endParaRPr lang="en-US"/>
        </a:p>
      </dgm:t>
    </dgm:pt>
    <dgm:pt modelId="{AEE74291-488B-446B-A60B-EBFB2FACEFE2}">
      <dgm:prSet phldrT="[Text]"/>
      <dgm:spPr/>
      <dgm:t>
        <a:bodyPr/>
        <a:lstStyle/>
        <a:p>
          <a:r>
            <a:rPr lang="en-US" dirty="0" smtClean="0"/>
            <a:t>Regulatory Agency – TCOLE Rules</a:t>
          </a:r>
          <a:endParaRPr lang="en-US" dirty="0"/>
        </a:p>
      </dgm:t>
    </dgm:pt>
    <dgm:pt modelId="{01F4ED07-5957-4D76-989B-8BCAC5DDA3C4}" type="parTrans" cxnId="{8748758B-425C-4F5F-A999-4D79D8CF12DE}">
      <dgm:prSet/>
      <dgm:spPr/>
      <dgm:t>
        <a:bodyPr/>
        <a:lstStyle/>
        <a:p>
          <a:endParaRPr lang="en-US"/>
        </a:p>
      </dgm:t>
    </dgm:pt>
    <dgm:pt modelId="{2E611D24-10A1-45BC-93C4-1CC08F230C06}" type="sibTrans" cxnId="{8748758B-425C-4F5F-A999-4D79D8CF12DE}">
      <dgm:prSet/>
      <dgm:spPr/>
      <dgm:t>
        <a:bodyPr/>
        <a:lstStyle/>
        <a:p>
          <a:endParaRPr lang="en-US"/>
        </a:p>
      </dgm:t>
    </dgm:pt>
    <dgm:pt modelId="{B03A1157-9E72-453A-887B-64CD35C5E062}">
      <dgm:prSet phldrT="[Text]"/>
      <dgm:spPr/>
      <dgm:t>
        <a:bodyPr/>
        <a:lstStyle/>
        <a:p>
          <a:r>
            <a:rPr lang="en-US" dirty="0" smtClean="0"/>
            <a:t>Training Provider</a:t>
          </a:r>
          <a:endParaRPr lang="en-US" dirty="0"/>
        </a:p>
      </dgm:t>
    </dgm:pt>
    <dgm:pt modelId="{8F8E6571-40FC-43B9-97B1-BA6EAB74CFF6}" type="parTrans" cxnId="{4222B750-C50E-4677-8778-D8463FB9DC70}">
      <dgm:prSet/>
      <dgm:spPr/>
      <dgm:t>
        <a:bodyPr/>
        <a:lstStyle/>
        <a:p>
          <a:endParaRPr lang="en-US"/>
        </a:p>
      </dgm:t>
    </dgm:pt>
    <dgm:pt modelId="{53A9B5E7-3F7E-4450-97C6-B65C6F0D849D}" type="sibTrans" cxnId="{4222B750-C50E-4677-8778-D8463FB9DC70}">
      <dgm:prSet/>
      <dgm:spPr/>
      <dgm:t>
        <a:bodyPr/>
        <a:lstStyle/>
        <a:p>
          <a:endParaRPr lang="en-US"/>
        </a:p>
      </dgm:t>
    </dgm:pt>
    <dgm:pt modelId="{04E13980-97B2-4CDE-9E8B-89BFEBE84A35}">
      <dgm:prSet phldrT="[Text]"/>
      <dgm:spPr/>
      <dgm:t>
        <a:bodyPr/>
        <a:lstStyle/>
        <a:p>
          <a:r>
            <a:rPr lang="en-US" dirty="0" smtClean="0"/>
            <a:t>Advisory Board Guidance</a:t>
          </a:r>
          <a:endParaRPr lang="en-US" dirty="0"/>
        </a:p>
      </dgm:t>
    </dgm:pt>
    <dgm:pt modelId="{0DFC47EC-1C8E-4F2A-81AC-73A080BD24C8}" type="parTrans" cxnId="{A5F367EB-8B4D-4A7D-8E14-BF71CEA73BBA}">
      <dgm:prSet/>
      <dgm:spPr/>
      <dgm:t>
        <a:bodyPr/>
        <a:lstStyle/>
        <a:p>
          <a:endParaRPr lang="en-US"/>
        </a:p>
      </dgm:t>
    </dgm:pt>
    <dgm:pt modelId="{442944F7-8910-4F76-943B-747F0E20EA42}" type="sibTrans" cxnId="{A5F367EB-8B4D-4A7D-8E14-BF71CEA73BBA}">
      <dgm:prSet/>
      <dgm:spPr/>
      <dgm:t>
        <a:bodyPr/>
        <a:lstStyle/>
        <a:p>
          <a:endParaRPr lang="en-US"/>
        </a:p>
      </dgm:t>
    </dgm:pt>
    <dgm:pt modelId="{AB5EC213-8FA1-4D8E-BEF7-C0C7FA9437AF}" type="pres">
      <dgm:prSet presAssocID="{7B21063C-3676-4890-8BE2-D057C942ABC8}" presName="Name0" presStyleCnt="0">
        <dgm:presLayoutVars>
          <dgm:dir/>
          <dgm:animLvl val="lvl"/>
          <dgm:resizeHandles val="exact"/>
        </dgm:presLayoutVars>
      </dgm:prSet>
      <dgm:spPr/>
      <dgm:t>
        <a:bodyPr/>
        <a:lstStyle/>
        <a:p>
          <a:endParaRPr lang="en-US"/>
        </a:p>
      </dgm:t>
    </dgm:pt>
    <dgm:pt modelId="{A990DF7C-B797-4082-95F4-057C1A557D2F}" type="pres">
      <dgm:prSet presAssocID="{B03A1157-9E72-453A-887B-64CD35C5E062}" presName="boxAndChildren" presStyleCnt="0"/>
      <dgm:spPr/>
    </dgm:pt>
    <dgm:pt modelId="{FFE241EB-83D4-4A78-84F2-10DAA944D10E}" type="pres">
      <dgm:prSet presAssocID="{B03A1157-9E72-453A-887B-64CD35C5E062}" presName="parentTextBox" presStyleLbl="node1" presStyleIdx="0" presStyleCnt="3"/>
      <dgm:spPr/>
      <dgm:t>
        <a:bodyPr/>
        <a:lstStyle/>
        <a:p>
          <a:endParaRPr lang="en-US"/>
        </a:p>
      </dgm:t>
    </dgm:pt>
    <dgm:pt modelId="{B8B01AB9-8F98-4165-857A-6CEDE7A3B257}" type="pres">
      <dgm:prSet presAssocID="{B03A1157-9E72-453A-887B-64CD35C5E062}" presName="entireBox" presStyleLbl="node1" presStyleIdx="0" presStyleCnt="3"/>
      <dgm:spPr/>
      <dgm:t>
        <a:bodyPr/>
        <a:lstStyle/>
        <a:p>
          <a:endParaRPr lang="en-US"/>
        </a:p>
      </dgm:t>
    </dgm:pt>
    <dgm:pt modelId="{B64F00D1-DF1A-447C-8637-8E82A25295BA}" type="pres">
      <dgm:prSet presAssocID="{B03A1157-9E72-453A-887B-64CD35C5E062}" presName="descendantBox" presStyleCnt="0"/>
      <dgm:spPr/>
    </dgm:pt>
    <dgm:pt modelId="{6BD515FF-F756-4985-82D6-2D3139B1A994}" type="pres">
      <dgm:prSet presAssocID="{04E13980-97B2-4CDE-9E8B-89BFEBE84A35}" presName="childTextBox" presStyleLbl="fgAccFollowNode1" presStyleIdx="0" presStyleCnt="3">
        <dgm:presLayoutVars>
          <dgm:bulletEnabled val="1"/>
        </dgm:presLayoutVars>
      </dgm:prSet>
      <dgm:spPr/>
      <dgm:t>
        <a:bodyPr/>
        <a:lstStyle/>
        <a:p>
          <a:endParaRPr lang="en-US"/>
        </a:p>
      </dgm:t>
    </dgm:pt>
    <dgm:pt modelId="{8BFB70F3-3E3B-4633-BF43-31A01DA1C3B5}" type="pres">
      <dgm:prSet presAssocID="{9874D5F0-9BF6-469C-AF55-5E8BBE33D7CC}" presName="sp" presStyleCnt="0"/>
      <dgm:spPr/>
    </dgm:pt>
    <dgm:pt modelId="{89A5B9A5-238A-453E-B922-F546A4AB8AE9}" type="pres">
      <dgm:prSet presAssocID="{CF3277F8-97CB-4278-8DF3-F8A4D24294B5}" presName="arrowAndChildren" presStyleCnt="0"/>
      <dgm:spPr/>
    </dgm:pt>
    <dgm:pt modelId="{49D50335-F43E-4AE1-91BB-E56FE9348315}" type="pres">
      <dgm:prSet presAssocID="{CF3277F8-97CB-4278-8DF3-F8A4D24294B5}" presName="parentTextArrow" presStyleLbl="node1" presStyleIdx="0" presStyleCnt="3"/>
      <dgm:spPr/>
      <dgm:t>
        <a:bodyPr/>
        <a:lstStyle/>
        <a:p>
          <a:endParaRPr lang="en-US"/>
        </a:p>
      </dgm:t>
    </dgm:pt>
    <dgm:pt modelId="{C10C88C1-53B3-4BA7-8295-2DB6010BB0BC}" type="pres">
      <dgm:prSet presAssocID="{CF3277F8-97CB-4278-8DF3-F8A4D24294B5}" presName="arrow" presStyleLbl="node1" presStyleIdx="1" presStyleCnt="3"/>
      <dgm:spPr/>
      <dgm:t>
        <a:bodyPr/>
        <a:lstStyle/>
        <a:p>
          <a:endParaRPr lang="en-US"/>
        </a:p>
      </dgm:t>
    </dgm:pt>
    <dgm:pt modelId="{925B8395-3919-46A5-A582-EEBADCD1D337}" type="pres">
      <dgm:prSet presAssocID="{CF3277F8-97CB-4278-8DF3-F8A4D24294B5}" presName="descendantArrow" presStyleCnt="0"/>
      <dgm:spPr/>
    </dgm:pt>
    <dgm:pt modelId="{60B98D14-BC77-4D7B-9BE5-2FA8A2E9D1FA}" type="pres">
      <dgm:prSet presAssocID="{AEE74291-488B-446B-A60B-EBFB2FACEFE2}" presName="childTextArrow" presStyleLbl="fgAccFollowNode1" presStyleIdx="1" presStyleCnt="3">
        <dgm:presLayoutVars>
          <dgm:bulletEnabled val="1"/>
        </dgm:presLayoutVars>
      </dgm:prSet>
      <dgm:spPr/>
      <dgm:t>
        <a:bodyPr/>
        <a:lstStyle/>
        <a:p>
          <a:endParaRPr lang="en-US"/>
        </a:p>
      </dgm:t>
    </dgm:pt>
    <dgm:pt modelId="{A3D8805E-ABDE-4D08-9A01-842761864131}" type="pres">
      <dgm:prSet presAssocID="{D00D7BD9-6F4E-4E53-AE6D-ABE50B470D53}" presName="sp" presStyleCnt="0"/>
      <dgm:spPr/>
    </dgm:pt>
    <dgm:pt modelId="{539A2E83-F7AC-471D-8D17-B48F4F441777}" type="pres">
      <dgm:prSet presAssocID="{81736761-520C-4EFE-BFFD-2B1E3BA6A961}" presName="arrowAndChildren" presStyleCnt="0"/>
      <dgm:spPr/>
    </dgm:pt>
    <dgm:pt modelId="{042C5DCD-4F77-4AB4-A76C-AFEBE8C343C7}" type="pres">
      <dgm:prSet presAssocID="{81736761-520C-4EFE-BFFD-2B1E3BA6A961}" presName="parentTextArrow" presStyleLbl="node1" presStyleIdx="1" presStyleCnt="3"/>
      <dgm:spPr/>
      <dgm:t>
        <a:bodyPr/>
        <a:lstStyle/>
        <a:p>
          <a:endParaRPr lang="en-US"/>
        </a:p>
      </dgm:t>
    </dgm:pt>
    <dgm:pt modelId="{90C2CC53-8B0E-4169-A03E-34263E4B3E1B}" type="pres">
      <dgm:prSet presAssocID="{81736761-520C-4EFE-BFFD-2B1E3BA6A961}" presName="arrow" presStyleLbl="node1" presStyleIdx="2" presStyleCnt="3"/>
      <dgm:spPr/>
      <dgm:t>
        <a:bodyPr/>
        <a:lstStyle/>
        <a:p>
          <a:endParaRPr lang="en-US"/>
        </a:p>
      </dgm:t>
    </dgm:pt>
    <dgm:pt modelId="{0407852C-A31C-49F8-963F-B92E24FFB713}" type="pres">
      <dgm:prSet presAssocID="{81736761-520C-4EFE-BFFD-2B1E3BA6A961}" presName="descendantArrow" presStyleCnt="0"/>
      <dgm:spPr/>
    </dgm:pt>
    <dgm:pt modelId="{CAC2B208-8584-4807-9EBA-FEFF389EA89C}" type="pres">
      <dgm:prSet presAssocID="{F0C90C43-DC4D-4AF2-89BE-ED1A57F3F84E}" presName="childTextArrow" presStyleLbl="fgAccFollowNode1" presStyleIdx="2" presStyleCnt="3">
        <dgm:presLayoutVars>
          <dgm:bulletEnabled val="1"/>
        </dgm:presLayoutVars>
      </dgm:prSet>
      <dgm:spPr/>
      <dgm:t>
        <a:bodyPr/>
        <a:lstStyle/>
        <a:p>
          <a:endParaRPr lang="en-US"/>
        </a:p>
      </dgm:t>
    </dgm:pt>
  </dgm:ptLst>
  <dgm:cxnLst>
    <dgm:cxn modelId="{227155F8-5BE3-41F1-9518-A08744B9F9B5}" type="presOf" srcId="{CF3277F8-97CB-4278-8DF3-F8A4D24294B5}" destId="{C10C88C1-53B3-4BA7-8295-2DB6010BB0BC}" srcOrd="1" destOrd="0" presId="urn:microsoft.com/office/officeart/2005/8/layout/process4"/>
    <dgm:cxn modelId="{31CBC4E7-5C92-4644-913C-7A4DCCCC37A2}" type="presOf" srcId="{F0C90C43-DC4D-4AF2-89BE-ED1A57F3F84E}" destId="{CAC2B208-8584-4807-9EBA-FEFF389EA89C}" srcOrd="0" destOrd="0" presId="urn:microsoft.com/office/officeart/2005/8/layout/process4"/>
    <dgm:cxn modelId="{4222B750-C50E-4677-8778-D8463FB9DC70}" srcId="{7B21063C-3676-4890-8BE2-D057C942ABC8}" destId="{B03A1157-9E72-453A-887B-64CD35C5E062}" srcOrd="2" destOrd="0" parTransId="{8F8E6571-40FC-43B9-97B1-BA6EAB74CFF6}" sibTransId="{53A9B5E7-3F7E-4450-97C6-B65C6F0D849D}"/>
    <dgm:cxn modelId="{B218BBD0-F109-46A5-8094-203BD0C63BF2}" type="presOf" srcId="{04E13980-97B2-4CDE-9E8B-89BFEBE84A35}" destId="{6BD515FF-F756-4985-82D6-2D3139B1A994}" srcOrd="0" destOrd="0" presId="urn:microsoft.com/office/officeart/2005/8/layout/process4"/>
    <dgm:cxn modelId="{627AA47C-805A-43DA-B770-6ED6ABEB1573}" type="presOf" srcId="{AEE74291-488B-446B-A60B-EBFB2FACEFE2}" destId="{60B98D14-BC77-4D7B-9BE5-2FA8A2E9D1FA}" srcOrd="0" destOrd="0" presId="urn:microsoft.com/office/officeart/2005/8/layout/process4"/>
    <dgm:cxn modelId="{8748758B-425C-4F5F-A999-4D79D8CF12DE}" srcId="{CF3277F8-97CB-4278-8DF3-F8A4D24294B5}" destId="{AEE74291-488B-446B-A60B-EBFB2FACEFE2}" srcOrd="0" destOrd="0" parTransId="{01F4ED07-5957-4D76-989B-8BCAC5DDA3C4}" sibTransId="{2E611D24-10A1-45BC-93C4-1CC08F230C06}"/>
    <dgm:cxn modelId="{EADC943F-1077-4A80-BCC3-18B8903D7D75}" type="presOf" srcId="{B03A1157-9E72-453A-887B-64CD35C5E062}" destId="{FFE241EB-83D4-4A78-84F2-10DAA944D10E}" srcOrd="0" destOrd="0" presId="urn:microsoft.com/office/officeart/2005/8/layout/process4"/>
    <dgm:cxn modelId="{A5F367EB-8B4D-4A7D-8E14-BF71CEA73BBA}" srcId="{B03A1157-9E72-453A-887B-64CD35C5E062}" destId="{04E13980-97B2-4CDE-9E8B-89BFEBE84A35}" srcOrd="0" destOrd="0" parTransId="{0DFC47EC-1C8E-4F2A-81AC-73A080BD24C8}" sibTransId="{442944F7-8910-4F76-943B-747F0E20EA42}"/>
    <dgm:cxn modelId="{97B10BD2-C6E1-4540-8201-955E889469B8}" type="presOf" srcId="{81736761-520C-4EFE-BFFD-2B1E3BA6A961}" destId="{90C2CC53-8B0E-4169-A03E-34263E4B3E1B}" srcOrd="1" destOrd="0" presId="urn:microsoft.com/office/officeart/2005/8/layout/process4"/>
    <dgm:cxn modelId="{54EC9668-F03D-4146-B777-DB7D12795F98}" type="presOf" srcId="{7B21063C-3676-4890-8BE2-D057C942ABC8}" destId="{AB5EC213-8FA1-4D8E-BEF7-C0C7FA9437AF}" srcOrd="0" destOrd="0" presId="urn:microsoft.com/office/officeart/2005/8/layout/process4"/>
    <dgm:cxn modelId="{802699B6-5397-44D6-B0E8-52A021E5801F}" type="presOf" srcId="{CF3277F8-97CB-4278-8DF3-F8A4D24294B5}" destId="{49D50335-F43E-4AE1-91BB-E56FE9348315}" srcOrd="0" destOrd="0" presId="urn:microsoft.com/office/officeart/2005/8/layout/process4"/>
    <dgm:cxn modelId="{6B231036-D2CB-4667-854A-1E51B5A3E3BF}" srcId="{81736761-520C-4EFE-BFFD-2B1E3BA6A961}" destId="{F0C90C43-DC4D-4AF2-89BE-ED1A57F3F84E}" srcOrd="0" destOrd="0" parTransId="{91AB9E00-741B-4909-8304-574998796E6B}" sibTransId="{BB11F48F-33F3-45C2-B22F-D9F7B309A358}"/>
    <dgm:cxn modelId="{D122EF1F-45B2-435F-BD72-7C3B18294B0F}" type="presOf" srcId="{81736761-520C-4EFE-BFFD-2B1E3BA6A961}" destId="{042C5DCD-4F77-4AB4-A76C-AFEBE8C343C7}" srcOrd="0" destOrd="0" presId="urn:microsoft.com/office/officeart/2005/8/layout/process4"/>
    <dgm:cxn modelId="{A7A6E282-76F4-47BD-9DC2-5B2B4B8DEA90}" type="presOf" srcId="{B03A1157-9E72-453A-887B-64CD35C5E062}" destId="{B8B01AB9-8F98-4165-857A-6CEDE7A3B257}" srcOrd="1" destOrd="0" presId="urn:microsoft.com/office/officeart/2005/8/layout/process4"/>
    <dgm:cxn modelId="{99BFDF55-60E9-4E17-9E8D-D825DB077952}" srcId="{7B21063C-3676-4890-8BE2-D057C942ABC8}" destId="{CF3277F8-97CB-4278-8DF3-F8A4D24294B5}" srcOrd="1" destOrd="0" parTransId="{A6A4850A-3E60-4AA8-9965-C9EDEFE167FE}" sibTransId="{9874D5F0-9BF6-469C-AF55-5E8BBE33D7CC}"/>
    <dgm:cxn modelId="{EC06489E-014A-4779-823D-42C52C7B4F57}" srcId="{7B21063C-3676-4890-8BE2-D057C942ABC8}" destId="{81736761-520C-4EFE-BFFD-2B1E3BA6A961}" srcOrd="0" destOrd="0" parTransId="{26FF068D-CD7B-48C8-84C6-D5AA8E4B2FCD}" sibTransId="{D00D7BD9-6F4E-4E53-AE6D-ABE50B470D53}"/>
    <dgm:cxn modelId="{3839C740-6DD1-40C6-9A28-125292DF0015}" type="presParOf" srcId="{AB5EC213-8FA1-4D8E-BEF7-C0C7FA9437AF}" destId="{A990DF7C-B797-4082-95F4-057C1A557D2F}" srcOrd="0" destOrd="0" presId="urn:microsoft.com/office/officeart/2005/8/layout/process4"/>
    <dgm:cxn modelId="{D7C25573-2951-4672-842A-3A102CF7B923}" type="presParOf" srcId="{A990DF7C-B797-4082-95F4-057C1A557D2F}" destId="{FFE241EB-83D4-4A78-84F2-10DAA944D10E}" srcOrd="0" destOrd="0" presId="urn:microsoft.com/office/officeart/2005/8/layout/process4"/>
    <dgm:cxn modelId="{5A5371C4-ACFF-4C6B-8084-D659467B9434}" type="presParOf" srcId="{A990DF7C-B797-4082-95F4-057C1A557D2F}" destId="{B8B01AB9-8F98-4165-857A-6CEDE7A3B257}" srcOrd="1" destOrd="0" presId="urn:microsoft.com/office/officeart/2005/8/layout/process4"/>
    <dgm:cxn modelId="{EDAC7CE2-F2FE-47E2-8E44-25E4CA79A6BF}" type="presParOf" srcId="{A990DF7C-B797-4082-95F4-057C1A557D2F}" destId="{B64F00D1-DF1A-447C-8637-8E82A25295BA}" srcOrd="2" destOrd="0" presId="urn:microsoft.com/office/officeart/2005/8/layout/process4"/>
    <dgm:cxn modelId="{AC891E39-D661-471F-8271-82F95A0CEFC0}" type="presParOf" srcId="{B64F00D1-DF1A-447C-8637-8E82A25295BA}" destId="{6BD515FF-F756-4985-82D6-2D3139B1A994}" srcOrd="0" destOrd="0" presId="urn:microsoft.com/office/officeart/2005/8/layout/process4"/>
    <dgm:cxn modelId="{E0C87553-D127-43CC-A9F5-86A1B2DD663F}" type="presParOf" srcId="{AB5EC213-8FA1-4D8E-BEF7-C0C7FA9437AF}" destId="{8BFB70F3-3E3B-4633-BF43-31A01DA1C3B5}" srcOrd="1" destOrd="0" presId="urn:microsoft.com/office/officeart/2005/8/layout/process4"/>
    <dgm:cxn modelId="{2C330600-C2FB-4BAE-808F-4CD8294FB24C}" type="presParOf" srcId="{AB5EC213-8FA1-4D8E-BEF7-C0C7FA9437AF}" destId="{89A5B9A5-238A-453E-B922-F546A4AB8AE9}" srcOrd="2" destOrd="0" presId="urn:microsoft.com/office/officeart/2005/8/layout/process4"/>
    <dgm:cxn modelId="{06F29486-81F6-4A52-99EC-9031BBDCCC30}" type="presParOf" srcId="{89A5B9A5-238A-453E-B922-F546A4AB8AE9}" destId="{49D50335-F43E-4AE1-91BB-E56FE9348315}" srcOrd="0" destOrd="0" presId="urn:microsoft.com/office/officeart/2005/8/layout/process4"/>
    <dgm:cxn modelId="{83D88DEC-C2CF-44A5-8CEF-D776D25B97A5}" type="presParOf" srcId="{89A5B9A5-238A-453E-B922-F546A4AB8AE9}" destId="{C10C88C1-53B3-4BA7-8295-2DB6010BB0BC}" srcOrd="1" destOrd="0" presId="urn:microsoft.com/office/officeart/2005/8/layout/process4"/>
    <dgm:cxn modelId="{F0DDE9D9-D6F0-42C7-BAAA-E2E5CEB04C96}" type="presParOf" srcId="{89A5B9A5-238A-453E-B922-F546A4AB8AE9}" destId="{925B8395-3919-46A5-A582-EEBADCD1D337}" srcOrd="2" destOrd="0" presId="urn:microsoft.com/office/officeart/2005/8/layout/process4"/>
    <dgm:cxn modelId="{BA51C0F8-A9FE-4033-9970-F9FFC8110A33}" type="presParOf" srcId="{925B8395-3919-46A5-A582-EEBADCD1D337}" destId="{60B98D14-BC77-4D7B-9BE5-2FA8A2E9D1FA}" srcOrd="0" destOrd="0" presId="urn:microsoft.com/office/officeart/2005/8/layout/process4"/>
    <dgm:cxn modelId="{471D3FB7-6EBE-40EF-935C-F6FBF3467CC6}" type="presParOf" srcId="{AB5EC213-8FA1-4D8E-BEF7-C0C7FA9437AF}" destId="{A3D8805E-ABDE-4D08-9A01-842761864131}" srcOrd="3" destOrd="0" presId="urn:microsoft.com/office/officeart/2005/8/layout/process4"/>
    <dgm:cxn modelId="{D56FA606-18C8-4213-9888-6892C30AF377}" type="presParOf" srcId="{AB5EC213-8FA1-4D8E-BEF7-C0C7FA9437AF}" destId="{539A2E83-F7AC-471D-8D17-B48F4F441777}" srcOrd="4" destOrd="0" presId="urn:microsoft.com/office/officeart/2005/8/layout/process4"/>
    <dgm:cxn modelId="{54ED2347-7963-49CB-B2CE-2C0BAD973208}" type="presParOf" srcId="{539A2E83-F7AC-471D-8D17-B48F4F441777}" destId="{042C5DCD-4F77-4AB4-A76C-AFEBE8C343C7}" srcOrd="0" destOrd="0" presId="urn:microsoft.com/office/officeart/2005/8/layout/process4"/>
    <dgm:cxn modelId="{DC71231D-DFA7-41DC-B616-444B5B1F1436}" type="presParOf" srcId="{539A2E83-F7AC-471D-8D17-B48F4F441777}" destId="{90C2CC53-8B0E-4169-A03E-34263E4B3E1B}" srcOrd="1" destOrd="0" presId="urn:microsoft.com/office/officeart/2005/8/layout/process4"/>
    <dgm:cxn modelId="{D641EC35-C41E-4B67-BAD1-A96CE023B0A1}" type="presParOf" srcId="{539A2E83-F7AC-471D-8D17-B48F4F441777}" destId="{0407852C-A31C-49F8-963F-B92E24FFB713}" srcOrd="2" destOrd="0" presId="urn:microsoft.com/office/officeart/2005/8/layout/process4"/>
    <dgm:cxn modelId="{92827F8B-46FB-4ABC-8306-5F41E5F3EADD}" type="presParOf" srcId="{0407852C-A31C-49F8-963F-B92E24FFB713}" destId="{CAC2B208-8584-4807-9EBA-FEFF389EA89C}"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71E3C63-58B0-4213-8416-0806E451E810}" type="doc">
      <dgm:prSet loTypeId="urn:microsoft.com/office/officeart/2005/8/layout/pyramid1" loCatId="pyramid" qsTypeId="urn:microsoft.com/office/officeart/2005/8/quickstyle/simple1" qsCatId="simple" csTypeId="urn:microsoft.com/office/officeart/2005/8/colors/accent1_2" csCatId="accent1" phldr="1"/>
      <dgm:spPr/>
    </dgm:pt>
    <dgm:pt modelId="{A7BF8060-7FA9-4B06-BC57-87B6F107E530}">
      <dgm:prSet phldrT="[Text]"/>
      <dgm:spPr>
        <a:solidFill>
          <a:srgbClr val="00B050"/>
        </a:solidFill>
      </dgm:spPr>
      <dgm:t>
        <a:bodyPr/>
        <a:lstStyle/>
        <a:p>
          <a:r>
            <a:rPr lang="en-US" dirty="0" smtClean="0"/>
            <a:t>Confirm Compliance with TCOLE Rules</a:t>
          </a:r>
          <a:endParaRPr lang="en-US" dirty="0"/>
        </a:p>
      </dgm:t>
    </dgm:pt>
    <dgm:pt modelId="{F25C3415-4BFA-4346-9AF7-AD57DB5FFCA0}" type="sibTrans" cxnId="{CBA9B7FE-D97C-441C-A539-4DA9969CD236}">
      <dgm:prSet/>
      <dgm:spPr/>
      <dgm:t>
        <a:bodyPr/>
        <a:lstStyle/>
        <a:p>
          <a:endParaRPr lang="en-US"/>
        </a:p>
      </dgm:t>
    </dgm:pt>
    <dgm:pt modelId="{7C128D87-EFCC-40B6-8454-1034FE993EDE}" type="parTrans" cxnId="{CBA9B7FE-D97C-441C-A539-4DA9969CD236}">
      <dgm:prSet/>
      <dgm:spPr/>
      <dgm:t>
        <a:bodyPr/>
        <a:lstStyle/>
        <a:p>
          <a:endParaRPr lang="en-US"/>
        </a:p>
      </dgm:t>
    </dgm:pt>
    <dgm:pt modelId="{D35B0C79-0F27-46B3-8B10-F8ACCFBC77BB}">
      <dgm:prSet phldrT="[Text]"/>
      <dgm:spPr>
        <a:solidFill>
          <a:srgbClr val="00B0F0"/>
        </a:solidFill>
      </dgm:spPr>
      <dgm:t>
        <a:bodyPr/>
        <a:lstStyle/>
        <a:p>
          <a:r>
            <a:rPr lang="en-US" dirty="0" smtClean="0"/>
            <a:t>Training Policies/Procedures</a:t>
          </a:r>
          <a:endParaRPr lang="en-US" dirty="0"/>
        </a:p>
      </dgm:t>
    </dgm:pt>
    <dgm:pt modelId="{854B4F5A-2204-4D45-8209-BE2F363D01B8}" type="sibTrans" cxnId="{009C5FE5-401F-4059-8013-6F48CC9DB55A}">
      <dgm:prSet/>
      <dgm:spPr/>
      <dgm:t>
        <a:bodyPr/>
        <a:lstStyle/>
        <a:p>
          <a:endParaRPr lang="en-US"/>
        </a:p>
      </dgm:t>
    </dgm:pt>
    <dgm:pt modelId="{084F408B-33C3-4BED-BFD3-EE701939D15B}" type="parTrans" cxnId="{009C5FE5-401F-4059-8013-6F48CC9DB55A}">
      <dgm:prSet/>
      <dgm:spPr/>
      <dgm:t>
        <a:bodyPr/>
        <a:lstStyle/>
        <a:p>
          <a:endParaRPr lang="en-US"/>
        </a:p>
      </dgm:t>
    </dgm:pt>
    <dgm:pt modelId="{C92D81F6-738F-4BFE-A7F8-71CCE09AA2DB}">
      <dgm:prSet phldrT="[Text]"/>
      <dgm:spPr>
        <a:solidFill>
          <a:schemeClr val="accent2">
            <a:lumMod val="20000"/>
            <a:lumOff val="80000"/>
          </a:schemeClr>
        </a:solidFill>
      </dgm:spPr>
      <dgm:t>
        <a:bodyPr/>
        <a:lstStyle/>
        <a:p>
          <a:r>
            <a:rPr lang="en-US" dirty="0" smtClean="0"/>
            <a:t>Attendance and Retention</a:t>
          </a:r>
          <a:endParaRPr lang="en-US" dirty="0"/>
        </a:p>
      </dgm:t>
    </dgm:pt>
    <dgm:pt modelId="{A79E0DB5-0970-4BC6-B0B4-4139F49A8B51}" type="sibTrans" cxnId="{4357B099-7211-46C1-80FD-7E4F9B0ADEA5}">
      <dgm:prSet/>
      <dgm:spPr/>
      <dgm:t>
        <a:bodyPr/>
        <a:lstStyle/>
        <a:p>
          <a:endParaRPr lang="en-US"/>
        </a:p>
      </dgm:t>
    </dgm:pt>
    <dgm:pt modelId="{6C1B202D-A9CA-4299-91A1-628F0FA59543}" type="parTrans" cxnId="{4357B099-7211-46C1-80FD-7E4F9B0ADEA5}">
      <dgm:prSet/>
      <dgm:spPr/>
      <dgm:t>
        <a:bodyPr/>
        <a:lstStyle/>
        <a:p>
          <a:endParaRPr lang="en-US"/>
        </a:p>
      </dgm:t>
    </dgm:pt>
    <dgm:pt modelId="{FF4E9D99-C247-4682-A226-3954DDF75BFA}">
      <dgm:prSet phldrT="[Text]"/>
      <dgm:spPr>
        <a:solidFill>
          <a:schemeClr val="accent4">
            <a:lumMod val="40000"/>
            <a:lumOff val="60000"/>
          </a:schemeClr>
        </a:solidFill>
      </dgm:spPr>
      <dgm:t>
        <a:bodyPr/>
        <a:lstStyle/>
        <a:p>
          <a:r>
            <a:rPr lang="en-US" dirty="0" smtClean="0"/>
            <a:t>Admission Standards</a:t>
          </a:r>
          <a:endParaRPr lang="en-US" dirty="0"/>
        </a:p>
      </dgm:t>
    </dgm:pt>
    <dgm:pt modelId="{6CECAD71-8C32-44F3-8DE1-9529F7F9F34C}" type="sibTrans" cxnId="{8BBD484F-E460-4AA7-A230-CF2BA61AEA52}">
      <dgm:prSet/>
      <dgm:spPr/>
      <dgm:t>
        <a:bodyPr/>
        <a:lstStyle/>
        <a:p>
          <a:endParaRPr lang="en-US"/>
        </a:p>
      </dgm:t>
    </dgm:pt>
    <dgm:pt modelId="{BD2DF846-73F0-4ABC-87E3-4F0544DC8935}" type="parTrans" cxnId="{8BBD484F-E460-4AA7-A230-CF2BA61AEA52}">
      <dgm:prSet/>
      <dgm:spPr/>
      <dgm:t>
        <a:bodyPr/>
        <a:lstStyle/>
        <a:p>
          <a:endParaRPr lang="en-US"/>
        </a:p>
      </dgm:t>
    </dgm:pt>
    <dgm:pt modelId="{A631A559-436B-4853-9FAB-2AF9AE22C13E}">
      <dgm:prSet phldrT="[Text]"/>
      <dgm:spPr>
        <a:solidFill>
          <a:schemeClr val="accent5">
            <a:lumMod val="60000"/>
            <a:lumOff val="40000"/>
          </a:schemeClr>
        </a:solidFill>
      </dgm:spPr>
      <dgm:t>
        <a:bodyPr/>
        <a:lstStyle/>
        <a:p>
          <a:r>
            <a:rPr lang="en-US" dirty="0" smtClean="0"/>
            <a:t>Frequency/Location</a:t>
          </a:r>
          <a:endParaRPr lang="en-US" dirty="0"/>
        </a:p>
      </dgm:t>
    </dgm:pt>
    <dgm:pt modelId="{35D41393-AC04-4C7B-98E4-EC6FB3DF65BB}" type="sibTrans" cxnId="{2557CE30-0D1F-415F-BD92-E9677BB5F344}">
      <dgm:prSet/>
      <dgm:spPr/>
      <dgm:t>
        <a:bodyPr/>
        <a:lstStyle/>
        <a:p>
          <a:endParaRPr lang="en-US"/>
        </a:p>
      </dgm:t>
    </dgm:pt>
    <dgm:pt modelId="{F76BA2AB-52B0-426C-A414-ED014485F28C}" type="parTrans" cxnId="{2557CE30-0D1F-415F-BD92-E9677BB5F344}">
      <dgm:prSet/>
      <dgm:spPr/>
      <dgm:t>
        <a:bodyPr/>
        <a:lstStyle/>
        <a:p>
          <a:endParaRPr lang="en-US"/>
        </a:p>
      </dgm:t>
    </dgm:pt>
    <dgm:pt modelId="{242647AE-3422-45F4-8EF3-3EF62B3D04F9}">
      <dgm:prSet phldrT="[Text]"/>
      <dgm:spPr>
        <a:solidFill>
          <a:srgbClr val="00FFCC"/>
        </a:solidFill>
      </dgm:spPr>
      <dgm:t>
        <a:bodyPr/>
        <a:lstStyle/>
        <a:p>
          <a:r>
            <a:rPr lang="en-US" dirty="0" smtClean="0"/>
            <a:t>Curriculum</a:t>
          </a:r>
          <a:endParaRPr lang="en-US" dirty="0"/>
        </a:p>
      </dgm:t>
    </dgm:pt>
    <dgm:pt modelId="{DA825688-224B-405E-B77D-4F3EC142F0B6}" type="sibTrans" cxnId="{9838A5E1-22FE-4906-BDF5-8C6307164ED0}">
      <dgm:prSet/>
      <dgm:spPr/>
      <dgm:t>
        <a:bodyPr/>
        <a:lstStyle/>
        <a:p>
          <a:endParaRPr lang="en-US"/>
        </a:p>
      </dgm:t>
    </dgm:pt>
    <dgm:pt modelId="{B6B8493E-A1A6-4CE5-A106-A55317775193}" type="parTrans" cxnId="{9838A5E1-22FE-4906-BDF5-8C6307164ED0}">
      <dgm:prSet/>
      <dgm:spPr/>
      <dgm:t>
        <a:bodyPr/>
        <a:lstStyle/>
        <a:p>
          <a:endParaRPr lang="en-US"/>
        </a:p>
      </dgm:t>
    </dgm:pt>
    <dgm:pt modelId="{9AEF6701-8F78-4BA6-B8AF-9DF324B9197B}">
      <dgm:prSet phldrT="[Text]"/>
      <dgm:spPr>
        <a:solidFill>
          <a:srgbClr val="FFFF00"/>
        </a:solidFill>
      </dgm:spPr>
      <dgm:t>
        <a:bodyPr/>
        <a:lstStyle/>
        <a:p>
          <a:r>
            <a:rPr lang="en-US" dirty="0" smtClean="0"/>
            <a:t>Needs</a:t>
          </a:r>
          <a:endParaRPr lang="en-US" dirty="0"/>
        </a:p>
      </dgm:t>
    </dgm:pt>
    <dgm:pt modelId="{92CBB0CC-C491-4657-A98F-EC33B5AACEFC}" type="sibTrans" cxnId="{D5F01B23-234A-4E01-91EB-3432FDD7CD46}">
      <dgm:prSet/>
      <dgm:spPr/>
      <dgm:t>
        <a:bodyPr/>
        <a:lstStyle/>
        <a:p>
          <a:endParaRPr lang="en-US"/>
        </a:p>
      </dgm:t>
    </dgm:pt>
    <dgm:pt modelId="{B484B1EC-3B61-4071-BFAA-DBEB2629E4F1}" type="parTrans" cxnId="{D5F01B23-234A-4E01-91EB-3432FDD7CD46}">
      <dgm:prSet/>
      <dgm:spPr/>
      <dgm:t>
        <a:bodyPr/>
        <a:lstStyle/>
        <a:p>
          <a:endParaRPr lang="en-US"/>
        </a:p>
      </dgm:t>
    </dgm:pt>
    <dgm:pt modelId="{FEB324BA-52AB-49D0-9E6A-C074B8FACFD5}" type="pres">
      <dgm:prSet presAssocID="{871E3C63-58B0-4213-8416-0806E451E810}" presName="Name0" presStyleCnt="0">
        <dgm:presLayoutVars>
          <dgm:dir/>
          <dgm:animLvl val="lvl"/>
          <dgm:resizeHandles val="exact"/>
        </dgm:presLayoutVars>
      </dgm:prSet>
      <dgm:spPr/>
    </dgm:pt>
    <dgm:pt modelId="{621C4F81-F14E-43BF-B09C-0D09DF97E68D}" type="pres">
      <dgm:prSet presAssocID="{9AEF6701-8F78-4BA6-B8AF-9DF324B9197B}" presName="Name8" presStyleCnt="0"/>
      <dgm:spPr/>
    </dgm:pt>
    <dgm:pt modelId="{F35C896E-1348-4ACB-AD1E-76529F90C38B}" type="pres">
      <dgm:prSet presAssocID="{9AEF6701-8F78-4BA6-B8AF-9DF324B9197B}" presName="level" presStyleLbl="node1" presStyleIdx="0" presStyleCnt="7">
        <dgm:presLayoutVars>
          <dgm:chMax val="1"/>
          <dgm:bulletEnabled val="1"/>
        </dgm:presLayoutVars>
      </dgm:prSet>
      <dgm:spPr/>
      <dgm:t>
        <a:bodyPr/>
        <a:lstStyle/>
        <a:p>
          <a:endParaRPr lang="en-US"/>
        </a:p>
      </dgm:t>
    </dgm:pt>
    <dgm:pt modelId="{35A93AD1-68E4-4DB6-8472-887B17AD435C}" type="pres">
      <dgm:prSet presAssocID="{9AEF6701-8F78-4BA6-B8AF-9DF324B9197B}" presName="levelTx" presStyleLbl="revTx" presStyleIdx="0" presStyleCnt="0">
        <dgm:presLayoutVars>
          <dgm:chMax val="1"/>
          <dgm:bulletEnabled val="1"/>
        </dgm:presLayoutVars>
      </dgm:prSet>
      <dgm:spPr/>
      <dgm:t>
        <a:bodyPr/>
        <a:lstStyle/>
        <a:p>
          <a:endParaRPr lang="en-US"/>
        </a:p>
      </dgm:t>
    </dgm:pt>
    <dgm:pt modelId="{8F5D05DD-1449-44BD-83EB-31DA3542B7F6}" type="pres">
      <dgm:prSet presAssocID="{242647AE-3422-45F4-8EF3-3EF62B3D04F9}" presName="Name8" presStyleCnt="0"/>
      <dgm:spPr/>
    </dgm:pt>
    <dgm:pt modelId="{58D0DAE6-C1B6-44DF-BDAB-7AD13267C365}" type="pres">
      <dgm:prSet presAssocID="{242647AE-3422-45F4-8EF3-3EF62B3D04F9}" presName="level" presStyleLbl="node1" presStyleIdx="1" presStyleCnt="7">
        <dgm:presLayoutVars>
          <dgm:chMax val="1"/>
          <dgm:bulletEnabled val="1"/>
        </dgm:presLayoutVars>
      </dgm:prSet>
      <dgm:spPr/>
      <dgm:t>
        <a:bodyPr/>
        <a:lstStyle/>
        <a:p>
          <a:endParaRPr lang="en-US"/>
        </a:p>
      </dgm:t>
    </dgm:pt>
    <dgm:pt modelId="{9CCA387D-87DD-4B9A-B9DE-33A11B01915A}" type="pres">
      <dgm:prSet presAssocID="{242647AE-3422-45F4-8EF3-3EF62B3D04F9}" presName="levelTx" presStyleLbl="revTx" presStyleIdx="0" presStyleCnt="0">
        <dgm:presLayoutVars>
          <dgm:chMax val="1"/>
          <dgm:bulletEnabled val="1"/>
        </dgm:presLayoutVars>
      </dgm:prSet>
      <dgm:spPr/>
      <dgm:t>
        <a:bodyPr/>
        <a:lstStyle/>
        <a:p>
          <a:endParaRPr lang="en-US"/>
        </a:p>
      </dgm:t>
    </dgm:pt>
    <dgm:pt modelId="{9F163F35-075D-498F-8A0D-5B65E2F17BD6}" type="pres">
      <dgm:prSet presAssocID="{A631A559-436B-4853-9FAB-2AF9AE22C13E}" presName="Name8" presStyleCnt="0"/>
      <dgm:spPr/>
    </dgm:pt>
    <dgm:pt modelId="{D76EE713-CE88-43B1-B35F-321F3FAE7CBF}" type="pres">
      <dgm:prSet presAssocID="{A631A559-436B-4853-9FAB-2AF9AE22C13E}" presName="level" presStyleLbl="node1" presStyleIdx="2" presStyleCnt="7">
        <dgm:presLayoutVars>
          <dgm:chMax val="1"/>
          <dgm:bulletEnabled val="1"/>
        </dgm:presLayoutVars>
      </dgm:prSet>
      <dgm:spPr/>
      <dgm:t>
        <a:bodyPr/>
        <a:lstStyle/>
        <a:p>
          <a:endParaRPr lang="en-US"/>
        </a:p>
      </dgm:t>
    </dgm:pt>
    <dgm:pt modelId="{BD7D29E5-004D-4A7A-B496-342297681A81}" type="pres">
      <dgm:prSet presAssocID="{A631A559-436B-4853-9FAB-2AF9AE22C13E}" presName="levelTx" presStyleLbl="revTx" presStyleIdx="0" presStyleCnt="0">
        <dgm:presLayoutVars>
          <dgm:chMax val="1"/>
          <dgm:bulletEnabled val="1"/>
        </dgm:presLayoutVars>
      </dgm:prSet>
      <dgm:spPr/>
      <dgm:t>
        <a:bodyPr/>
        <a:lstStyle/>
        <a:p>
          <a:endParaRPr lang="en-US"/>
        </a:p>
      </dgm:t>
    </dgm:pt>
    <dgm:pt modelId="{85685EE6-E35C-4CFE-AE31-3695ECCECCF2}" type="pres">
      <dgm:prSet presAssocID="{FF4E9D99-C247-4682-A226-3954DDF75BFA}" presName="Name8" presStyleCnt="0"/>
      <dgm:spPr/>
    </dgm:pt>
    <dgm:pt modelId="{ECFEB7F2-4CF9-4991-9A9D-8B1E8986C649}" type="pres">
      <dgm:prSet presAssocID="{FF4E9D99-C247-4682-A226-3954DDF75BFA}" presName="level" presStyleLbl="node1" presStyleIdx="3" presStyleCnt="7">
        <dgm:presLayoutVars>
          <dgm:chMax val="1"/>
          <dgm:bulletEnabled val="1"/>
        </dgm:presLayoutVars>
      </dgm:prSet>
      <dgm:spPr/>
      <dgm:t>
        <a:bodyPr/>
        <a:lstStyle/>
        <a:p>
          <a:endParaRPr lang="en-US"/>
        </a:p>
      </dgm:t>
    </dgm:pt>
    <dgm:pt modelId="{BAB06CA4-A128-4AFE-A17B-EE7764252BCD}" type="pres">
      <dgm:prSet presAssocID="{FF4E9D99-C247-4682-A226-3954DDF75BFA}" presName="levelTx" presStyleLbl="revTx" presStyleIdx="0" presStyleCnt="0">
        <dgm:presLayoutVars>
          <dgm:chMax val="1"/>
          <dgm:bulletEnabled val="1"/>
        </dgm:presLayoutVars>
      </dgm:prSet>
      <dgm:spPr/>
      <dgm:t>
        <a:bodyPr/>
        <a:lstStyle/>
        <a:p>
          <a:endParaRPr lang="en-US"/>
        </a:p>
      </dgm:t>
    </dgm:pt>
    <dgm:pt modelId="{727EDFEF-8052-47E2-B909-370551A48864}" type="pres">
      <dgm:prSet presAssocID="{C92D81F6-738F-4BFE-A7F8-71CCE09AA2DB}" presName="Name8" presStyleCnt="0"/>
      <dgm:spPr/>
    </dgm:pt>
    <dgm:pt modelId="{39CF21A0-C50D-4295-9D75-B664B233AC83}" type="pres">
      <dgm:prSet presAssocID="{C92D81F6-738F-4BFE-A7F8-71CCE09AA2DB}" presName="level" presStyleLbl="node1" presStyleIdx="4" presStyleCnt="7">
        <dgm:presLayoutVars>
          <dgm:chMax val="1"/>
          <dgm:bulletEnabled val="1"/>
        </dgm:presLayoutVars>
      </dgm:prSet>
      <dgm:spPr/>
      <dgm:t>
        <a:bodyPr/>
        <a:lstStyle/>
        <a:p>
          <a:endParaRPr lang="en-US"/>
        </a:p>
      </dgm:t>
    </dgm:pt>
    <dgm:pt modelId="{5D402514-4703-4DB0-A3CB-A7073EFCA296}" type="pres">
      <dgm:prSet presAssocID="{C92D81F6-738F-4BFE-A7F8-71CCE09AA2DB}" presName="levelTx" presStyleLbl="revTx" presStyleIdx="0" presStyleCnt="0">
        <dgm:presLayoutVars>
          <dgm:chMax val="1"/>
          <dgm:bulletEnabled val="1"/>
        </dgm:presLayoutVars>
      </dgm:prSet>
      <dgm:spPr/>
      <dgm:t>
        <a:bodyPr/>
        <a:lstStyle/>
        <a:p>
          <a:endParaRPr lang="en-US"/>
        </a:p>
      </dgm:t>
    </dgm:pt>
    <dgm:pt modelId="{75C868CE-25FC-4431-B54A-995B3B9E23BF}" type="pres">
      <dgm:prSet presAssocID="{D35B0C79-0F27-46B3-8B10-F8ACCFBC77BB}" presName="Name8" presStyleCnt="0"/>
      <dgm:spPr/>
    </dgm:pt>
    <dgm:pt modelId="{C4271F66-9EEF-4EBC-8147-0710928081C4}" type="pres">
      <dgm:prSet presAssocID="{D35B0C79-0F27-46B3-8B10-F8ACCFBC77BB}" presName="level" presStyleLbl="node1" presStyleIdx="5" presStyleCnt="7">
        <dgm:presLayoutVars>
          <dgm:chMax val="1"/>
          <dgm:bulletEnabled val="1"/>
        </dgm:presLayoutVars>
      </dgm:prSet>
      <dgm:spPr/>
      <dgm:t>
        <a:bodyPr/>
        <a:lstStyle/>
        <a:p>
          <a:endParaRPr lang="en-US"/>
        </a:p>
      </dgm:t>
    </dgm:pt>
    <dgm:pt modelId="{F1BAA152-B131-44D1-A3D4-791390D8C77E}" type="pres">
      <dgm:prSet presAssocID="{D35B0C79-0F27-46B3-8B10-F8ACCFBC77BB}" presName="levelTx" presStyleLbl="revTx" presStyleIdx="0" presStyleCnt="0">
        <dgm:presLayoutVars>
          <dgm:chMax val="1"/>
          <dgm:bulletEnabled val="1"/>
        </dgm:presLayoutVars>
      </dgm:prSet>
      <dgm:spPr/>
      <dgm:t>
        <a:bodyPr/>
        <a:lstStyle/>
        <a:p>
          <a:endParaRPr lang="en-US"/>
        </a:p>
      </dgm:t>
    </dgm:pt>
    <dgm:pt modelId="{41155CE8-C4A8-4048-83DA-D1F160AA751B}" type="pres">
      <dgm:prSet presAssocID="{A7BF8060-7FA9-4B06-BC57-87B6F107E530}" presName="Name8" presStyleCnt="0"/>
      <dgm:spPr/>
    </dgm:pt>
    <dgm:pt modelId="{681153C6-9BDE-4BE4-8DF7-46C73E9C82CA}" type="pres">
      <dgm:prSet presAssocID="{A7BF8060-7FA9-4B06-BC57-87B6F107E530}" presName="level" presStyleLbl="node1" presStyleIdx="6" presStyleCnt="7">
        <dgm:presLayoutVars>
          <dgm:chMax val="1"/>
          <dgm:bulletEnabled val="1"/>
        </dgm:presLayoutVars>
      </dgm:prSet>
      <dgm:spPr/>
      <dgm:t>
        <a:bodyPr/>
        <a:lstStyle/>
        <a:p>
          <a:endParaRPr lang="en-US"/>
        </a:p>
      </dgm:t>
    </dgm:pt>
    <dgm:pt modelId="{77F1E4D4-BA04-4FB6-8351-63108E02E902}" type="pres">
      <dgm:prSet presAssocID="{A7BF8060-7FA9-4B06-BC57-87B6F107E530}" presName="levelTx" presStyleLbl="revTx" presStyleIdx="0" presStyleCnt="0">
        <dgm:presLayoutVars>
          <dgm:chMax val="1"/>
          <dgm:bulletEnabled val="1"/>
        </dgm:presLayoutVars>
      </dgm:prSet>
      <dgm:spPr/>
      <dgm:t>
        <a:bodyPr/>
        <a:lstStyle/>
        <a:p>
          <a:endParaRPr lang="en-US"/>
        </a:p>
      </dgm:t>
    </dgm:pt>
  </dgm:ptLst>
  <dgm:cxnLst>
    <dgm:cxn modelId="{5E6D6BCC-EAE9-4BB8-82EE-BCDE00C37C2F}" type="presOf" srcId="{C92D81F6-738F-4BFE-A7F8-71CCE09AA2DB}" destId="{5D402514-4703-4DB0-A3CB-A7073EFCA296}" srcOrd="1" destOrd="0" presId="urn:microsoft.com/office/officeart/2005/8/layout/pyramid1"/>
    <dgm:cxn modelId="{4FF9EB32-5F98-4C10-AB2C-AF1BF7F4A09A}" type="presOf" srcId="{A631A559-436B-4853-9FAB-2AF9AE22C13E}" destId="{BD7D29E5-004D-4A7A-B496-342297681A81}" srcOrd="1" destOrd="0" presId="urn:microsoft.com/office/officeart/2005/8/layout/pyramid1"/>
    <dgm:cxn modelId="{58ECD820-CA42-4A6D-A740-57A29757656E}" type="presOf" srcId="{C92D81F6-738F-4BFE-A7F8-71CCE09AA2DB}" destId="{39CF21A0-C50D-4295-9D75-B664B233AC83}" srcOrd="0" destOrd="0" presId="urn:microsoft.com/office/officeart/2005/8/layout/pyramid1"/>
    <dgm:cxn modelId="{4357B099-7211-46C1-80FD-7E4F9B0ADEA5}" srcId="{871E3C63-58B0-4213-8416-0806E451E810}" destId="{C92D81F6-738F-4BFE-A7F8-71CCE09AA2DB}" srcOrd="4" destOrd="0" parTransId="{6C1B202D-A9CA-4299-91A1-628F0FA59543}" sibTransId="{A79E0DB5-0970-4BC6-B0B4-4139F49A8B51}"/>
    <dgm:cxn modelId="{595B8668-FC10-4BD5-8532-175AE19001A0}" type="presOf" srcId="{A7BF8060-7FA9-4B06-BC57-87B6F107E530}" destId="{681153C6-9BDE-4BE4-8DF7-46C73E9C82CA}" srcOrd="0" destOrd="0" presId="urn:microsoft.com/office/officeart/2005/8/layout/pyramid1"/>
    <dgm:cxn modelId="{C8D82DF6-4B74-4D7A-B848-6FB50FC2317C}" type="presOf" srcId="{A7BF8060-7FA9-4B06-BC57-87B6F107E530}" destId="{77F1E4D4-BA04-4FB6-8351-63108E02E902}" srcOrd="1" destOrd="0" presId="urn:microsoft.com/office/officeart/2005/8/layout/pyramid1"/>
    <dgm:cxn modelId="{8BBD484F-E460-4AA7-A230-CF2BA61AEA52}" srcId="{871E3C63-58B0-4213-8416-0806E451E810}" destId="{FF4E9D99-C247-4682-A226-3954DDF75BFA}" srcOrd="3" destOrd="0" parTransId="{BD2DF846-73F0-4ABC-87E3-4F0544DC8935}" sibTransId="{6CECAD71-8C32-44F3-8DE1-9529F7F9F34C}"/>
    <dgm:cxn modelId="{2557CE30-0D1F-415F-BD92-E9677BB5F344}" srcId="{871E3C63-58B0-4213-8416-0806E451E810}" destId="{A631A559-436B-4853-9FAB-2AF9AE22C13E}" srcOrd="2" destOrd="0" parTransId="{F76BA2AB-52B0-426C-A414-ED014485F28C}" sibTransId="{35D41393-AC04-4C7B-98E4-EC6FB3DF65BB}"/>
    <dgm:cxn modelId="{009C5FE5-401F-4059-8013-6F48CC9DB55A}" srcId="{871E3C63-58B0-4213-8416-0806E451E810}" destId="{D35B0C79-0F27-46B3-8B10-F8ACCFBC77BB}" srcOrd="5" destOrd="0" parTransId="{084F408B-33C3-4BED-BFD3-EE701939D15B}" sibTransId="{854B4F5A-2204-4D45-8209-BE2F363D01B8}"/>
    <dgm:cxn modelId="{5908B7B1-B8FD-4665-98AB-932F2DB4A160}" type="presOf" srcId="{A631A559-436B-4853-9FAB-2AF9AE22C13E}" destId="{D76EE713-CE88-43B1-B35F-321F3FAE7CBF}" srcOrd="0" destOrd="0" presId="urn:microsoft.com/office/officeart/2005/8/layout/pyramid1"/>
    <dgm:cxn modelId="{BBBB2C4C-DEAA-4D6C-8400-775246F63167}" type="presOf" srcId="{242647AE-3422-45F4-8EF3-3EF62B3D04F9}" destId="{9CCA387D-87DD-4B9A-B9DE-33A11B01915A}" srcOrd="1" destOrd="0" presId="urn:microsoft.com/office/officeart/2005/8/layout/pyramid1"/>
    <dgm:cxn modelId="{CBA9B7FE-D97C-441C-A539-4DA9969CD236}" srcId="{871E3C63-58B0-4213-8416-0806E451E810}" destId="{A7BF8060-7FA9-4B06-BC57-87B6F107E530}" srcOrd="6" destOrd="0" parTransId="{7C128D87-EFCC-40B6-8454-1034FE993EDE}" sibTransId="{F25C3415-4BFA-4346-9AF7-AD57DB5FFCA0}"/>
    <dgm:cxn modelId="{02BDE16C-A10E-41B0-8DB1-211879834E0B}" type="presOf" srcId="{871E3C63-58B0-4213-8416-0806E451E810}" destId="{FEB324BA-52AB-49D0-9E6A-C074B8FACFD5}" srcOrd="0" destOrd="0" presId="urn:microsoft.com/office/officeart/2005/8/layout/pyramid1"/>
    <dgm:cxn modelId="{F75CFF16-4484-4F6B-BBF9-08BA92E521B2}" type="presOf" srcId="{D35B0C79-0F27-46B3-8B10-F8ACCFBC77BB}" destId="{C4271F66-9EEF-4EBC-8147-0710928081C4}" srcOrd="0" destOrd="0" presId="urn:microsoft.com/office/officeart/2005/8/layout/pyramid1"/>
    <dgm:cxn modelId="{C1FD2A82-6A6C-438D-A676-F38CC6AAA271}" type="presOf" srcId="{D35B0C79-0F27-46B3-8B10-F8ACCFBC77BB}" destId="{F1BAA152-B131-44D1-A3D4-791390D8C77E}" srcOrd="1" destOrd="0" presId="urn:microsoft.com/office/officeart/2005/8/layout/pyramid1"/>
    <dgm:cxn modelId="{5BD84255-32DA-4A13-96F0-3D77A6E4238D}" type="presOf" srcId="{9AEF6701-8F78-4BA6-B8AF-9DF324B9197B}" destId="{35A93AD1-68E4-4DB6-8472-887B17AD435C}" srcOrd="1" destOrd="0" presId="urn:microsoft.com/office/officeart/2005/8/layout/pyramid1"/>
    <dgm:cxn modelId="{9838A5E1-22FE-4906-BDF5-8C6307164ED0}" srcId="{871E3C63-58B0-4213-8416-0806E451E810}" destId="{242647AE-3422-45F4-8EF3-3EF62B3D04F9}" srcOrd="1" destOrd="0" parTransId="{B6B8493E-A1A6-4CE5-A106-A55317775193}" sibTransId="{DA825688-224B-405E-B77D-4F3EC142F0B6}"/>
    <dgm:cxn modelId="{7D61200A-EB50-486A-8DB9-8871A32A1C24}" type="presOf" srcId="{FF4E9D99-C247-4682-A226-3954DDF75BFA}" destId="{BAB06CA4-A128-4AFE-A17B-EE7764252BCD}" srcOrd="1" destOrd="0" presId="urn:microsoft.com/office/officeart/2005/8/layout/pyramid1"/>
    <dgm:cxn modelId="{02452B11-F3E3-4698-A50D-F61A4D96529A}" type="presOf" srcId="{FF4E9D99-C247-4682-A226-3954DDF75BFA}" destId="{ECFEB7F2-4CF9-4991-9A9D-8B1E8986C649}" srcOrd="0" destOrd="0" presId="urn:microsoft.com/office/officeart/2005/8/layout/pyramid1"/>
    <dgm:cxn modelId="{5CCD63DC-C963-453F-B27A-7561B4D0A6D3}" type="presOf" srcId="{242647AE-3422-45F4-8EF3-3EF62B3D04F9}" destId="{58D0DAE6-C1B6-44DF-BDAB-7AD13267C365}" srcOrd="0" destOrd="0" presId="urn:microsoft.com/office/officeart/2005/8/layout/pyramid1"/>
    <dgm:cxn modelId="{4FE7547E-00E0-4058-9B69-E2D350FCD61D}" type="presOf" srcId="{9AEF6701-8F78-4BA6-B8AF-9DF324B9197B}" destId="{F35C896E-1348-4ACB-AD1E-76529F90C38B}" srcOrd="0" destOrd="0" presId="urn:microsoft.com/office/officeart/2005/8/layout/pyramid1"/>
    <dgm:cxn modelId="{D5F01B23-234A-4E01-91EB-3432FDD7CD46}" srcId="{871E3C63-58B0-4213-8416-0806E451E810}" destId="{9AEF6701-8F78-4BA6-B8AF-9DF324B9197B}" srcOrd="0" destOrd="0" parTransId="{B484B1EC-3B61-4071-BFAA-DBEB2629E4F1}" sibTransId="{92CBB0CC-C491-4657-A98F-EC33B5AACEFC}"/>
    <dgm:cxn modelId="{DE358B93-4620-429E-81CE-BD834725DDFA}" type="presParOf" srcId="{FEB324BA-52AB-49D0-9E6A-C074B8FACFD5}" destId="{621C4F81-F14E-43BF-B09C-0D09DF97E68D}" srcOrd="0" destOrd="0" presId="urn:microsoft.com/office/officeart/2005/8/layout/pyramid1"/>
    <dgm:cxn modelId="{83D56A6C-C4CB-415C-8B71-317D8E0E99F2}" type="presParOf" srcId="{621C4F81-F14E-43BF-B09C-0D09DF97E68D}" destId="{F35C896E-1348-4ACB-AD1E-76529F90C38B}" srcOrd="0" destOrd="0" presId="urn:microsoft.com/office/officeart/2005/8/layout/pyramid1"/>
    <dgm:cxn modelId="{7A043E29-A043-49DA-8421-12572D9F4265}" type="presParOf" srcId="{621C4F81-F14E-43BF-B09C-0D09DF97E68D}" destId="{35A93AD1-68E4-4DB6-8472-887B17AD435C}" srcOrd="1" destOrd="0" presId="urn:microsoft.com/office/officeart/2005/8/layout/pyramid1"/>
    <dgm:cxn modelId="{CAE76BD4-9A7A-4E9E-81D1-B4229FD7CB42}" type="presParOf" srcId="{FEB324BA-52AB-49D0-9E6A-C074B8FACFD5}" destId="{8F5D05DD-1449-44BD-83EB-31DA3542B7F6}" srcOrd="1" destOrd="0" presId="urn:microsoft.com/office/officeart/2005/8/layout/pyramid1"/>
    <dgm:cxn modelId="{32F2D29D-FE84-4E2D-A49A-A100212E6C7E}" type="presParOf" srcId="{8F5D05DD-1449-44BD-83EB-31DA3542B7F6}" destId="{58D0DAE6-C1B6-44DF-BDAB-7AD13267C365}" srcOrd="0" destOrd="0" presId="urn:microsoft.com/office/officeart/2005/8/layout/pyramid1"/>
    <dgm:cxn modelId="{7E9730EB-6D53-4893-8681-C530E782D650}" type="presParOf" srcId="{8F5D05DD-1449-44BD-83EB-31DA3542B7F6}" destId="{9CCA387D-87DD-4B9A-B9DE-33A11B01915A}" srcOrd="1" destOrd="0" presId="urn:microsoft.com/office/officeart/2005/8/layout/pyramid1"/>
    <dgm:cxn modelId="{E74FD74A-66E0-4F57-BDE1-F931D1F6FF4E}" type="presParOf" srcId="{FEB324BA-52AB-49D0-9E6A-C074B8FACFD5}" destId="{9F163F35-075D-498F-8A0D-5B65E2F17BD6}" srcOrd="2" destOrd="0" presId="urn:microsoft.com/office/officeart/2005/8/layout/pyramid1"/>
    <dgm:cxn modelId="{1CF454B3-125F-4998-8968-65B5BF9CFA01}" type="presParOf" srcId="{9F163F35-075D-498F-8A0D-5B65E2F17BD6}" destId="{D76EE713-CE88-43B1-B35F-321F3FAE7CBF}" srcOrd="0" destOrd="0" presId="urn:microsoft.com/office/officeart/2005/8/layout/pyramid1"/>
    <dgm:cxn modelId="{1248DA9E-A4BB-4C46-8A44-EDA5F962895B}" type="presParOf" srcId="{9F163F35-075D-498F-8A0D-5B65E2F17BD6}" destId="{BD7D29E5-004D-4A7A-B496-342297681A81}" srcOrd="1" destOrd="0" presId="urn:microsoft.com/office/officeart/2005/8/layout/pyramid1"/>
    <dgm:cxn modelId="{C93EA8EA-C4BF-4292-88AB-8887B18C0F05}" type="presParOf" srcId="{FEB324BA-52AB-49D0-9E6A-C074B8FACFD5}" destId="{85685EE6-E35C-4CFE-AE31-3695ECCECCF2}" srcOrd="3" destOrd="0" presId="urn:microsoft.com/office/officeart/2005/8/layout/pyramid1"/>
    <dgm:cxn modelId="{A809D213-9231-48AA-A92F-1B2E6B99BB94}" type="presParOf" srcId="{85685EE6-E35C-4CFE-AE31-3695ECCECCF2}" destId="{ECFEB7F2-4CF9-4991-9A9D-8B1E8986C649}" srcOrd="0" destOrd="0" presId="urn:microsoft.com/office/officeart/2005/8/layout/pyramid1"/>
    <dgm:cxn modelId="{C21F964D-2804-4AFE-8771-C2CA7D77B8A9}" type="presParOf" srcId="{85685EE6-E35C-4CFE-AE31-3695ECCECCF2}" destId="{BAB06CA4-A128-4AFE-A17B-EE7764252BCD}" srcOrd="1" destOrd="0" presId="urn:microsoft.com/office/officeart/2005/8/layout/pyramid1"/>
    <dgm:cxn modelId="{91EF1EC9-3917-42B6-9193-9F716DBCD0B5}" type="presParOf" srcId="{FEB324BA-52AB-49D0-9E6A-C074B8FACFD5}" destId="{727EDFEF-8052-47E2-B909-370551A48864}" srcOrd="4" destOrd="0" presId="urn:microsoft.com/office/officeart/2005/8/layout/pyramid1"/>
    <dgm:cxn modelId="{440DF8F1-EC43-4D6E-8398-D4466E218387}" type="presParOf" srcId="{727EDFEF-8052-47E2-B909-370551A48864}" destId="{39CF21A0-C50D-4295-9D75-B664B233AC83}" srcOrd="0" destOrd="0" presId="urn:microsoft.com/office/officeart/2005/8/layout/pyramid1"/>
    <dgm:cxn modelId="{7F501C48-615B-48B3-A152-A9B2F67D84C2}" type="presParOf" srcId="{727EDFEF-8052-47E2-B909-370551A48864}" destId="{5D402514-4703-4DB0-A3CB-A7073EFCA296}" srcOrd="1" destOrd="0" presId="urn:microsoft.com/office/officeart/2005/8/layout/pyramid1"/>
    <dgm:cxn modelId="{F28A2737-A02E-46F5-839D-F44F961E1D42}" type="presParOf" srcId="{FEB324BA-52AB-49D0-9E6A-C074B8FACFD5}" destId="{75C868CE-25FC-4431-B54A-995B3B9E23BF}" srcOrd="5" destOrd="0" presId="urn:microsoft.com/office/officeart/2005/8/layout/pyramid1"/>
    <dgm:cxn modelId="{E23D4F0A-03E8-4F34-9AE5-2A91233E38B1}" type="presParOf" srcId="{75C868CE-25FC-4431-B54A-995B3B9E23BF}" destId="{C4271F66-9EEF-4EBC-8147-0710928081C4}" srcOrd="0" destOrd="0" presId="urn:microsoft.com/office/officeart/2005/8/layout/pyramid1"/>
    <dgm:cxn modelId="{950127AD-D041-448E-BACD-6889F2885916}" type="presParOf" srcId="{75C868CE-25FC-4431-B54A-995B3B9E23BF}" destId="{F1BAA152-B131-44D1-A3D4-791390D8C77E}" srcOrd="1" destOrd="0" presId="urn:microsoft.com/office/officeart/2005/8/layout/pyramid1"/>
    <dgm:cxn modelId="{F47A8094-33D4-4C28-AFB1-F8E924BBCAFC}" type="presParOf" srcId="{FEB324BA-52AB-49D0-9E6A-C074B8FACFD5}" destId="{41155CE8-C4A8-4048-83DA-D1F160AA751B}" srcOrd="6" destOrd="0" presId="urn:microsoft.com/office/officeart/2005/8/layout/pyramid1"/>
    <dgm:cxn modelId="{03FDD54A-A872-4806-B24F-272776C1DA72}" type="presParOf" srcId="{41155CE8-C4A8-4048-83DA-D1F160AA751B}" destId="{681153C6-9BDE-4BE4-8DF7-46C73E9C82CA}" srcOrd="0" destOrd="0" presId="urn:microsoft.com/office/officeart/2005/8/layout/pyramid1"/>
    <dgm:cxn modelId="{FF6F08D9-4594-4B0E-B4F4-607579D28022}" type="presParOf" srcId="{41155CE8-C4A8-4048-83DA-D1F160AA751B}" destId="{77F1E4D4-BA04-4FB6-8351-63108E02E902}" srcOrd="1" destOrd="0" presId="urn:microsoft.com/office/officeart/2005/8/layout/pyramid1"/>
  </dgm:cxnLst>
  <dgm:bg>
    <a:solidFill>
      <a:srgbClr val="0070C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1C85000-5DA7-4503-976F-175255849BAF}" type="doc">
      <dgm:prSet loTypeId="urn:microsoft.com/office/officeart/2005/8/layout/cycle8" loCatId="cycle" qsTypeId="urn:microsoft.com/office/officeart/2005/8/quickstyle/simple1" qsCatId="simple" csTypeId="urn:microsoft.com/office/officeart/2005/8/colors/accent1_2" csCatId="accent1" phldr="1"/>
      <dgm:spPr/>
    </dgm:pt>
    <dgm:pt modelId="{5E654523-7AF5-45AF-A76C-058F00566006}">
      <dgm:prSet phldrT="[Text]"/>
      <dgm:spPr>
        <a:solidFill>
          <a:srgbClr val="00B050"/>
        </a:solidFill>
      </dgm:spPr>
      <dgm:t>
        <a:bodyPr/>
        <a:lstStyle/>
        <a:p>
          <a:r>
            <a:rPr lang="en-US" dirty="0" smtClean="0"/>
            <a:t>Honor</a:t>
          </a:r>
          <a:endParaRPr lang="en-US" dirty="0"/>
        </a:p>
      </dgm:t>
    </dgm:pt>
    <dgm:pt modelId="{42ADCAC5-00E3-4831-A801-1710BA81BF60}" type="parTrans" cxnId="{8A6B939D-D597-4659-A41C-3F9C9AD0C112}">
      <dgm:prSet/>
      <dgm:spPr/>
      <dgm:t>
        <a:bodyPr/>
        <a:lstStyle/>
        <a:p>
          <a:endParaRPr lang="en-US"/>
        </a:p>
      </dgm:t>
    </dgm:pt>
    <dgm:pt modelId="{E0E4CB24-9B81-456E-A4A3-EAD4E39569FE}" type="sibTrans" cxnId="{8A6B939D-D597-4659-A41C-3F9C9AD0C112}">
      <dgm:prSet/>
      <dgm:spPr/>
      <dgm:t>
        <a:bodyPr/>
        <a:lstStyle/>
        <a:p>
          <a:endParaRPr lang="en-US"/>
        </a:p>
      </dgm:t>
    </dgm:pt>
    <dgm:pt modelId="{68D74476-A503-4254-A4A0-80A8E3DE096D}">
      <dgm:prSet phldrT="[Text]"/>
      <dgm:spPr/>
      <dgm:t>
        <a:bodyPr/>
        <a:lstStyle/>
        <a:p>
          <a:r>
            <a:rPr lang="en-US" dirty="0" smtClean="0"/>
            <a:t>Duty</a:t>
          </a:r>
          <a:endParaRPr lang="en-US" dirty="0"/>
        </a:p>
      </dgm:t>
    </dgm:pt>
    <dgm:pt modelId="{C5689DF4-6894-45EC-98E7-AFA2A6A8EEE7}" type="parTrans" cxnId="{40BE3A06-9C71-4BC5-87A2-473F34938C41}">
      <dgm:prSet/>
      <dgm:spPr/>
      <dgm:t>
        <a:bodyPr/>
        <a:lstStyle/>
        <a:p>
          <a:endParaRPr lang="en-US"/>
        </a:p>
      </dgm:t>
    </dgm:pt>
    <dgm:pt modelId="{5C612329-981B-4197-88BB-84D0DB40E23C}" type="sibTrans" cxnId="{40BE3A06-9C71-4BC5-87A2-473F34938C41}">
      <dgm:prSet/>
      <dgm:spPr/>
      <dgm:t>
        <a:bodyPr/>
        <a:lstStyle/>
        <a:p>
          <a:endParaRPr lang="en-US"/>
        </a:p>
      </dgm:t>
    </dgm:pt>
    <dgm:pt modelId="{9912644B-E0E1-449D-B453-8BCEE8E7B6CA}">
      <dgm:prSet phldrT="[Text]"/>
      <dgm:spPr>
        <a:solidFill>
          <a:srgbClr val="FFC000"/>
        </a:solidFill>
      </dgm:spPr>
      <dgm:t>
        <a:bodyPr/>
        <a:lstStyle/>
        <a:p>
          <a:r>
            <a:rPr lang="en-US" dirty="0" smtClean="0"/>
            <a:t>Responsibility</a:t>
          </a:r>
          <a:endParaRPr lang="en-US" dirty="0"/>
        </a:p>
      </dgm:t>
    </dgm:pt>
    <dgm:pt modelId="{6C3C513D-F956-4118-95E6-ABDB64300791}" type="parTrans" cxnId="{85247F8B-8769-493F-B0BA-7F6ACEDD0BA5}">
      <dgm:prSet/>
      <dgm:spPr/>
      <dgm:t>
        <a:bodyPr/>
        <a:lstStyle/>
        <a:p>
          <a:endParaRPr lang="en-US"/>
        </a:p>
      </dgm:t>
    </dgm:pt>
    <dgm:pt modelId="{B8182F40-906C-41C1-88E0-4402AF4D2C6C}" type="sibTrans" cxnId="{85247F8B-8769-493F-B0BA-7F6ACEDD0BA5}">
      <dgm:prSet/>
      <dgm:spPr/>
      <dgm:t>
        <a:bodyPr/>
        <a:lstStyle/>
        <a:p>
          <a:endParaRPr lang="en-US"/>
        </a:p>
      </dgm:t>
    </dgm:pt>
    <dgm:pt modelId="{E3A75259-F9C7-47A7-A164-D40C7B4913B0}" type="pres">
      <dgm:prSet presAssocID="{81C85000-5DA7-4503-976F-175255849BAF}" presName="compositeShape" presStyleCnt="0">
        <dgm:presLayoutVars>
          <dgm:chMax val="7"/>
          <dgm:dir/>
          <dgm:resizeHandles val="exact"/>
        </dgm:presLayoutVars>
      </dgm:prSet>
      <dgm:spPr/>
    </dgm:pt>
    <dgm:pt modelId="{D69C61A0-B92F-4075-AEAC-EFA542CFBC9E}" type="pres">
      <dgm:prSet presAssocID="{81C85000-5DA7-4503-976F-175255849BAF}" presName="wedge1" presStyleLbl="node1" presStyleIdx="0" presStyleCnt="3"/>
      <dgm:spPr/>
      <dgm:t>
        <a:bodyPr/>
        <a:lstStyle/>
        <a:p>
          <a:endParaRPr lang="en-US"/>
        </a:p>
      </dgm:t>
    </dgm:pt>
    <dgm:pt modelId="{4735EF0E-83AE-4606-83C9-38ABD8C78639}" type="pres">
      <dgm:prSet presAssocID="{81C85000-5DA7-4503-976F-175255849BAF}" presName="dummy1a" presStyleCnt="0"/>
      <dgm:spPr/>
    </dgm:pt>
    <dgm:pt modelId="{D72D9396-A256-4D10-9763-9DBFC8C62C71}" type="pres">
      <dgm:prSet presAssocID="{81C85000-5DA7-4503-976F-175255849BAF}" presName="dummy1b" presStyleCnt="0"/>
      <dgm:spPr/>
    </dgm:pt>
    <dgm:pt modelId="{272F64AF-4D44-479A-B4AF-43CB52E59CFD}" type="pres">
      <dgm:prSet presAssocID="{81C85000-5DA7-4503-976F-175255849BAF}" presName="wedge1Tx" presStyleLbl="node1" presStyleIdx="0" presStyleCnt="3">
        <dgm:presLayoutVars>
          <dgm:chMax val="0"/>
          <dgm:chPref val="0"/>
          <dgm:bulletEnabled val="1"/>
        </dgm:presLayoutVars>
      </dgm:prSet>
      <dgm:spPr/>
      <dgm:t>
        <a:bodyPr/>
        <a:lstStyle/>
        <a:p>
          <a:endParaRPr lang="en-US"/>
        </a:p>
      </dgm:t>
    </dgm:pt>
    <dgm:pt modelId="{9D4627BB-DBF9-4F85-BF67-F2EDD3294A97}" type="pres">
      <dgm:prSet presAssocID="{81C85000-5DA7-4503-976F-175255849BAF}" presName="wedge2" presStyleLbl="node1" presStyleIdx="1" presStyleCnt="3"/>
      <dgm:spPr/>
      <dgm:t>
        <a:bodyPr/>
        <a:lstStyle/>
        <a:p>
          <a:endParaRPr lang="en-US"/>
        </a:p>
      </dgm:t>
    </dgm:pt>
    <dgm:pt modelId="{2B08B8E4-F93D-46B5-BC86-9C24C1C259B4}" type="pres">
      <dgm:prSet presAssocID="{81C85000-5DA7-4503-976F-175255849BAF}" presName="dummy2a" presStyleCnt="0"/>
      <dgm:spPr/>
    </dgm:pt>
    <dgm:pt modelId="{3224F2A3-AF3F-4699-A9D4-4E3E5EEC674E}" type="pres">
      <dgm:prSet presAssocID="{81C85000-5DA7-4503-976F-175255849BAF}" presName="dummy2b" presStyleCnt="0"/>
      <dgm:spPr/>
    </dgm:pt>
    <dgm:pt modelId="{419DBA1E-B52F-45F4-BFCF-EBBF23D7D8A8}" type="pres">
      <dgm:prSet presAssocID="{81C85000-5DA7-4503-976F-175255849BAF}" presName="wedge2Tx" presStyleLbl="node1" presStyleIdx="1" presStyleCnt="3">
        <dgm:presLayoutVars>
          <dgm:chMax val="0"/>
          <dgm:chPref val="0"/>
          <dgm:bulletEnabled val="1"/>
        </dgm:presLayoutVars>
      </dgm:prSet>
      <dgm:spPr/>
      <dgm:t>
        <a:bodyPr/>
        <a:lstStyle/>
        <a:p>
          <a:endParaRPr lang="en-US"/>
        </a:p>
      </dgm:t>
    </dgm:pt>
    <dgm:pt modelId="{C24C4BD2-DC82-4D2E-B75E-0850AAAA675E}" type="pres">
      <dgm:prSet presAssocID="{81C85000-5DA7-4503-976F-175255849BAF}" presName="wedge3" presStyleLbl="node1" presStyleIdx="2" presStyleCnt="3"/>
      <dgm:spPr/>
      <dgm:t>
        <a:bodyPr/>
        <a:lstStyle/>
        <a:p>
          <a:endParaRPr lang="en-US"/>
        </a:p>
      </dgm:t>
    </dgm:pt>
    <dgm:pt modelId="{AE2A7393-6ABB-4BEE-BB1E-66CD21B571E0}" type="pres">
      <dgm:prSet presAssocID="{81C85000-5DA7-4503-976F-175255849BAF}" presName="dummy3a" presStyleCnt="0"/>
      <dgm:spPr/>
    </dgm:pt>
    <dgm:pt modelId="{EA0792C1-E989-4789-86C9-8D1D4FE16E70}" type="pres">
      <dgm:prSet presAssocID="{81C85000-5DA7-4503-976F-175255849BAF}" presName="dummy3b" presStyleCnt="0"/>
      <dgm:spPr/>
    </dgm:pt>
    <dgm:pt modelId="{A3B0809E-B1E0-44C5-8422-E09176959F2B}" type="pres">
      <dgm:prSet presAssocID="{81C85000-5DA7-4503-976F-175255849BAF}" presName="wedge3Tx" presStyleLbl="node1" presStyleIdx="2" presStyleCnt="3">
        <dgm:presLayoutVars>
          <dgm:chMax val="0"/>
          <dgm:chPref val="0"/>
          <dgm:bulletEnabled val="1"/>
        </dgm:presLayoutVars>
      </dgm:prSet>
      <dgm:spPr/>
      <dgm:t>
        <a:bodyPr/>
        <a:lstStyle/>
        <a:p>
          <a:endParaRPr lang="en-US"/>
        </a:p>
      </dgm:t>
    </dgm:pt>
    <dgm:pt modelId="{9E9C9B86-FB70-4FAC-80F4-BE813CFDAF6F}" type="pres">
      <dgm:prSet presAssocID="{E0E4CB24-9B81-456E-A4A3-EAD4E39569FE}" presName="arrowWedge1" presStyleLbl="fgSibTrans2D1" presStyleIdx="0" presStyleCnt="3"/>
      <dgm:spPr/>
    </dgm:pt>
    <dgm:pt modelId="{DF7D4086-127F-44FC-AE01-56B86D1E8D23}" type="pres">
      <dgm:prSet presAssocID="{5C612329-981B-4197-88BB-84D0DB40E23C}" presName="arrowWedge2" presStyleLbl="fgSibTrans2D1" presStyleIdx="1" presStyleCnt="3"/>
      <dgm:spPr/>
    </dgm:pt>
    <dgm:pt modelId="{6E0AF772-701E-48CB-B661-36AC232EBBB4}" type="pres">
      <dgm:prSet presAssocID="{B8182F40-906C-41C1-88E0-4402AF4D2C6C}" presName="arrowWedge3" presStyleLbl="fgSibTrans2D1" presStyleIdx="2" presStyleCnt="3"/>
      <dgm:spPr/>
    </dgm:pt>
  </dgm:ptLst>
  <dgm:cxnLst>
    <dgm:cxn modelId="{8A6B939D-D597-4659-A41C-3F9C9AD0C112}" srcId="{81C85000-5DA7-4503-976F-175255849BAF}" destId="{5E654523-7AF5-45AF-A76C-058F00566006}" srcOrd="0" destOrd="0" parTransId="{42ADCAC5-00E3-4831-A801-1710BA81BF60}" sibTransId="{E0E4CB24-9B81-456E-A4A3-EAD4E39569FE}"/>
    <dgm:cxn modelId="{79ED8F63-1D73-40AC-9F9B-881107771E22}" type="presOf" srcId="{68D74476-A503-4254-A4A0-80A8E3DE096D}" destId="{9D4627BB-DBF9-4F85-BF67-F2EDD3294A97}" srcOrd="0" destOrd="0" presId="urn:microsoft.com/office/officeart/2005/8/layout/cycle8"/>
    <dgm:cxn modelId="{40BE3A06-9C71-4BC5-87A2-473F34938C41}" srcId="{81C85000-5DA7-4503-976F-175255849BAF}" destId="{68D74476-A503-4254-A4A0-80A8E3DE096D}" srcOrd="1" destOrd="0" parTransId="{C5689DF4-6894-45EC-98E7-AFA2A6A8EEE7}" sibTransId="{5C612329-981B-4197-88BB-84D0DB40E23C}"/>
    <dgm:cxn modelId="{1291D4D7-201B-4533-88C3-754EA48E7895}" type="presOf" srcId="{5E654523-7AF5-45AF-A76C-058F00566006}" destId="{D69C61A0-B92F-4075-AEAC-EFA542CFBC9E}" srcOrd="0" destOrd="0" presId="urn:microsoft.com/office/officeart/2005/8/layout/cycle8"/>
    <dgm:cxn modelId="{1EB68C9D-F951-43DD-B30A-1A7AA978D263}" type="presOf" srcId="{68D74476-A503-4254-A4A0-80A8E3DE096D}" destId="{419DBA1E-B52F-45F4-BFCF-EBBF23D7D8A8}" srcOrd="1" destOrd="0" presId="urn:microsoft.com/office/officeart/2005/8/layout/cycle8"/>
    <dgm:cxn modelId="{A9CD9731-FF98-4E11-A18F-37163C662E82}" type="presOf" srcId="{5E654523-7AF5-45AF-A76C-058F00566006}" destId="{272F64AF-4D44-479A-B4AF-43CB52E59CFD}" srcOrd="1" destOrd="0" presId="urn:microsoft.com/office/officeart/2005/8/layout/cycle8"/>
    <dgm:cxn modelId="{D8C0E954-B145-4FE4-B602-CFCE77296E2E}" type="presOf" srcId="{9912644B-E0E1-449D-B453-8BCEE8E7B6CA}" destId="{C24C4BD2-DC82-4D2E-B75E-0850AAAA675E}" srcOrd="0" destOrd="0" presId="urn:microsoft.com/office/officeart/2005/8/layout/cycle8"/>
    <dgm:cxn modelId="{67EB025E-AFFC-4A86-9E3B-8555EA19ADD6}" type="presOf" srcId="{9912644B-E0E1-449D-B453-8BCEE8E7B6CA}" destId="{A3B0809E-B1E0-44C5-8422-E09176959F2B}" srcOrd="1" destOrd="0" presId="urn:microsoft.com/office/officeart/2005/8/layout/cycle8"/>
    <dgm:cxn modelId="{2D285162-965C-456A-8B1F-9F4817C53EC6}" type="presOf" srcId="{81C85000-5DA7-4503-976F-175255849BAF}" destId="{E3A75259-F9C7-47A7-A164-D40C7B4913B0}" srcOrd="0" destOrd="0" presId="urn:microsoft.com/office/officeart/2005/8/layout/cycle8"/>
    <dgm:cxn modelId="{85247F8B-8769-493F-B0BA-7F6ACEDD0BA5}" srcId="{81C85000-5DA7-4503-976F-175255849BAF}" destId="{9912644B-E0E1-449D-B453-8BCEE8E7B6CA}" srcOrd="2" destOrd="0" parTransId="{6C3C513D-F956-4118-95E6-ABDB64300791}" sibTransId="{B8182F40-906C-41C1-88E0-4402AF4D2C6C}"/>
    <dgm:cxn modelId="{762E764E-26F8-4CBF-A79A-A28043D881FF}" type="presParOf" srcId="{E3A75259-F9C7-47A7-A164-D40C7B4913B0}" destId="{D69C61A0-B92F-4075-AEAC-EFA542CFBC9E}" srcOrd="0" destOrd="0" presId="urn:microsoft.com/office/officeart/2005/8/layout/cycle8"/>
    <dgm:cxn modelId="{FC138AAD-DFD0-4934-9863-0F1238A6797F}" type="presParOf" srcId="{E3A75259-F9C7-47A7-A164-D40C7B4913B0}" destId="{4735EF0E-83AE-4606-83C9-38ABD8C78639}" srcOrd="1" destOrd="0" presId="urn:microsoft.com/office/officeart/2005/8/layout/cycle8"/>
    <dgm:cxn modelId="{C393E81B-EFD2-48F8-A058-12938E7CFE17}" type="presParOf" srcId="{E3A75259-F9C7-47A7-A164-D40C7B4913B0}" destId="{D72D9396-A256-4D10-9763-9DBFC8C62C71}" srcOrd="2" destOrd="0" presId="urn:microsoft.com/office/officeart/2005/8/layout/cycle8"/>
    <dgm:cxn modelId="{2723BF91-D865-4164-8278-690F309419F9}" type="presParOf" srcId="{E3A75259-F9C7-47A7-A164-D40C7B4913B0}" destId="{272F64AF-4D44-479A-B4AF-43CB52E59CFD}" srcOrd="3" destOrd="0" presId="urn:microsoft.com/office/officeart/2005/8/layout/cycle8"/>
    <dgm:cxn modelId="{2743ADD2-A2CC-4EAC-B344-FC5BB5CC3966}" type="presParOf" srcId="{E3A75259-F9C7-47A7-A164-D40C7B4913B0}" destId="{9D4627BB-DBF9-4F85-BF67-F2EDD3294A97}" srcOrd="4" destOrd="0" presId="urn:microsoft.com/office/officeart/2005/8/layout/cycle8"/>
    <dgm:cxn modelId="{9A479D72-0758-48BE-A9B1-B98DE7ADB39E}" type="presParOf" srcId="{E3A75259-F9C7-47A7-A164-D40C7B4913B0}" destId="{2B08B8E4-F93D-46B5-BC86-9C24C1C259B4}" srcOrd="5" destOrd="0" presId="urn:microsoft.com/office/officeart/2005/8/layout/cycle8"/>
    <dgm:cxn modelId="{06E4935F-7B96-49E0-81EE-670048245307}" type="presParOf" srcId="{E3A75259-F9C7-47A7-A164-D40C7B4913B0}" destId="{3224F2A3-AF3F-4699-A9D4-4E3E5EEC674E}" srcOrd="6" destOrd="0" presId="urn:microsoft.com/office/officeart/2005/8/layout/cycle8"/>
    <dgm:cxn modelId="{E82EFCDA-9AC3-4CC6-9DD6-CB6E6C54BC4D}" type="presParOf" srcId="{E3A75259-F9C7-47A7-A164-D40C7B4913B0}" destId="{419DBA1E-B52F-45F4-BFCF-EBBF23D7D8A8}" srcOrd="7" destOrd="0" presId="urn:microsoft.com/office/officeart/2005/8/layout/cycle8"/>
    <dgm:cxn modelId="{71033DE9-BCF2-4499-8DFB-4DD9A1582DF7}" type="presParOf" srcId="{E3A75259-F9C7-47A7-A164-D40C7B4913B0}" destId="{C24C4BD2-DC82-4D2E-B75E-0850AAAA675E}" srcOrd="8" destOrd="0" presId="urn:microsoft.com/office/officeart/2005/8/layout/cycle8"/>
    <dgm:cxn modelId="{41EEB08F-0100-4594-A6EF-74C7509CA6C5}" type="presParOf" srcId="{E3A75259-F9C7-47A7-A164-D40C7B4913B0}" destId="{AE2A7393-6ABB-4BEE-BB1E-66CD21B571E0}" srcOrd="9" destOrd="0" presId="urn:microsoft.com/office/officeart/2005/8/layout/cycle8"/>
    <dgm:cxn modelId="{487C5658-9CFE-4175-9CBC-759B45F08B08}" type="presParOf" srcId="{E3A75259-F9C7-47A7-A164-D40C7B4913B0}" destId="{EA0792C1-E989-4789-86C9-8D1D4FE16E70}" srcOrd="10" destOrd="0" presId="urn:microsoft.com/office/officeart/2005/8/layout/cycle8"/>
    <dgm:cxn modelId="{CD38B96A-EB88-423E-9FD1-0BCC69FFF2AF}" type="presParOf" srcId="{E3A75259-F9C7-47A7-A164-D40C7B4913B0}" destId="{A3B0809E-B1E0-44C5-8422-E09176959F2B}" srcOrd="11" destOrd="0" presId="urn:microsoft.com/office/officeart/2005/8/layout/cycle8"/>
    <dgm:cxn modelId="{CCDBE1EF-44A2-43F7-BB4B-352523D18BEB}" type="presParOf" srcId="{E3A75259-F9C7-47A7-A164-D40C7B4913B0}" destId="{9E9C9B86-FB70-4FAC-80F4-BE813CFDAF6F}" srcOrd="12" destOrd="0" presId="urn:microsoft.com/office/officeart/2005/8/layout/cycle8"/>
    <dgm:cxn modelId="{0243A401-66F0-4468-A26F-FF04884525BD}" type="presParOf" srcId="{E3A75259-F9C7-47A7-A164-D40C7B4913B0}" destId="{DF7D4086-127F-44FC-AE01-56B86D1E8D23}" srcOrd="13" destOrd="0" presId="urn:microsoft.com/office/officeart/2005/8/layout/cycle8"/>
    <dgm:cxn modelId="{3ECDC217-ECB2-4D68-9500-C92FA8B86865}" type="presParOf" srcId="{E3A75259-F9C7-47A7-A164-D40C7B4913B0}" destId="{6E0AF772-701E-48CB-B661-36AC232EBBB4}" srcOrd="14"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17908C1-8AAB-4037-8D4C-2A331627CF5E}" type="doc">
      <dgm:prSet loTypeId="urn:microsoft.com/office/officeart/2005/8/layout/gear1" loCatId="process" qsTypeId="urn:microsoft.com/office/officeart/2005/8/quickstyle/simple1" qsCatId="simple" csTypeId="urn:microsoft.com/office/officeart/2005/8/colors/accent1_2" csCatId="accent1" phldr="1"/>
      <dgm:spPr/>
    </dgm:pt>
    <dgm:pt modelId="{ED670645-A83F-4AA7-B7F3-36FA154D2FFF}">
      <dgm:prSet phldrT="[Text]"/>
      <dgm:spPr/>
      <dgm:t>
        <a:bodyPr/>
        <a:lstStyle/>
        <a:p>
          <a:r>
            <a:rPr lang="en-US" dirty="0" smtClean="0"/>
            <a:t>Legislative</a:t>
          </a:r>
        </a:p>
        <a:p>
          <a:r>
            <a:rPr lang="en-US" dirty="0" smtClean="0"/>
            <a:t>Mandates</a:t>
          </a:r>
          <a:endParaRPr lang="en-US" dirty="0"/>
        </a:p>
      </dgm:t>
    </dgm:pt>
    <dgm:pt modelId="{D411109D-1150-4113-A06B-33F6F7D1A2B5}" type="parTrans" cxnId="{4EF1E8DB-5AC0-4017-AB4B-C888267CA5C4}">
      <dgm:prSet/>
      <dgm:spPr/>
      <dgm:t>
        <a:bodyPr/>
        <a:lstStyle/>
        <a:p>
          <a:endParaRPr lang="en-US"/>
        </a:p>
      </dgm:t>
    </dgm:pt>
    <dgm:pt modelId="{5F65A91D-5CFC-4003-BF14-6FA057B8938A}" type="sibTrans" cxnId="{4EF1E8DB-5AC0-4017-AB4B-C888267CA5C4}">
      <dgm:prSet/>
      <dgm:spPr/>
      <dgm:t>
        <a:bodyPr/>
        <a:lstStyle/>
        <a:p>
          <a:endParaRPr lang="en-US"/>
        </a:p>
      </dgm:t>
    </dgm:pt>
    <dgm:pt modelId="{3948C2C7-A4ED-4475-BBEE-21EE45A47F11}">
      <dgm:prSet phldrT="[Text]"/>
      <dgm:spPr/>
      <dgm:t>
        <a:bodyPr/>
        <a:lstStyle/>
        <a:p>
          <a:r>
            <a:rPr lang="en-US" dirty="0" smtClean="0"/>
            <a:t>TCOLE</a:t>
          </a:r>
        </a:p>
        <a:p>
          <a:r>
            <a:rPr lang="en-US" dirty="0" smtClean="0"/>
            <a:t>Rule</a:t>
          </a:r>
        </a:p>
      </dgm:t>
    </dgm:pt>
    <dgm:pt modelId="{E0366DB6-8669-4987-A667-0A990BA33761}" type="parTrans" cxnId="{B03D6350-CD35-495A-A8D6-269173890438}">
      <dgm:prSet/>
      <dgm:spPr/>
      <dgm:t>
        <a:bodyPr/>
        <a:lstStyle/>
        <a:p>
          <a:endParaRPr lang="en-US"/>
        </a:p>
      </dgm:t>
    </dgm:pt>
    <dgm:pt modelId="{6158F7CC-88C6-4278-AB75-3A58B0E5E35A}" type="sibTrans" cxnId="{B03D6350-CD35-495A-A8D6-269173890438}">
      <dgm:prSet/>
      <dgm:spPr/>
      <dgm:t>
        <a:bodyPr/>
        <a:lstStyle/>
        <a:p>
          <a:endParaRPr lang="en-US"/>
        </a:p>
      </dgm:t>
    </dgm:pt>
    <dgm:pt modelId="{2962A226-FF0A-44C7-A392-574CE6EAF622}">
      <dgm:prSet phldrT="[Text]"/>
      <dgm:spPr/>
      <dgm:t>
        <a:bodyPr/>
        <a:lstStyle/>
        <a:p>
          <a:r>
            <a:rPr lang="en-US" dirty="0" smtClean="0"/>
            <a:t>Agency</a:t>
          </a:r>
        </a:p>
        <a:p>
          <a:r>
            <a:rPr lang="en-US" dirty="0" smtClean="0"/>
            <a:t>Initiated</a:t>
          </a:r>
          <a:endParaRPr lang="en-US" dirty="0"/>
        </a:p>
      </dgm:t>
    </dgm:pt>
    <dgm:pt modelId="{23C41976-A222-470E-AEF1-F5C62AD2E6EE}" type="parTrans" cxnId="{AAC35E71-E540-4333-BC55-373E14BD460A}">
      <dgm:prSet/>
      <dgm:spPr/>
      <dgm:t>
        <a:bodyPr/>
        <a:lstStyle/>
        <a:p>
          <a:endParaRPr lang="en-US"/>
        </a:p>
      </dgm:t>
    </dgm:pt>
    <dgm:pt modelId="{8B9FBCAE-E58B-4D07-B3FF-18E6A0CD225A}" type="sibTrans" cxnId="{AAC35E71-E540-4333-BC55-373E14BD460A}">
      <dgm:prSet/>
      <dgm:spPr/>
      <dgm:t>
        <a:bodyPr/>
        <a:lstStyle/>
        <a:p>
          <a:endParaRPr lang="en-US"/>
        </a:p>
      </dgm:t>
    </dgm:pt>
    <dgm:pt modelId="{2EC3104D-A6E2-4D25-9C6D-51AFD7E67DED}" type="pres">
      <dgm:prSet presAssocID="{A17908C1-8AAB-4037-8D4C-2A331627CF5E}" presName="composite" presStyleCnt="0">
        <dgm:presLayoutVars>
          <dgm:chMax val="3"/>
          <dgm:animLvl val="lvl"/>
          <dgm:resizeHandles val="exact"/>
        </dgm:presLayoutVars>
      </dgm:prSet>
      <dgm:spPr/>
    </dgm:pt>
    <dgm:pt modelId="{17EC0366-205D-40F9-B640-BE39818F2BB1}" type="pres">
      <dgm:prSet presAssocID="{ED670645-A83F-4AA7-B7F3-36FA154D2FFF}" presName="gear1" presStyleLbl="node1" presStyleIdx="0" presStyleCnt="3">
        <dgm:presLayoutVars>
          <dgm:chMax val="1"/>
          <dgm:bulletEnabled val="1"/>
        </dgm:presLayoutVars>
      </dgm:prSet>
      <dgm:spPr/>
      <dgm:t>
        <a:bodyPr/>
        <a:lstStyle/>
        <a:p>
          <a:endParaRPr lang="en-US"/>
        </a:p>
      </dgm:t>
    </dgm:pt>
    <dgm:pt modelId="{EEDFD046-EA5C-44A2-B935-B24ABEDBEF72}" type="pres">
      <dgm:prSet presAssocID="{ED670645-A83F-4AA7-B7F3-36FA154D2FFF}" presName="gear1srcNode" presStyleLbl="node1" presStyleIdx="0" presStyleCnt="3"/>
      <dgm:spPr/>
      <dgm:t>
        <a:bodyPr/>
        <a:lstStyle/>
        <a:p>
          <a:endParaRPr lang="en-US"/>
        </a:p>
      </dgm:t>
    </dgm:pt>
    <dgm:pt modelId="{5536706A-DBF8-4844-AFE7-D64DD9F92638}" type="pres">
      <dgm:prSet presAssocID="{ED670645-A83F-4AA7-B7F3-36FA154D2FFF}" presName="gear1dstNode" presStyleLbl="node1" presStyleIdx="0" presStyleCnt="3"/>
      <dgm:spPr/>
      <dgm:t>
        <a:bodyPr/>
        <a:lstStyle/>
        <a:p>
          <a:endParaRPr lang="en-US"/>
        </a:p>
      </dgm:t>
    </dgm:pt>
    <dgm:pt modelId="{8A40CFF9-E3A9-470C-B969-5DA8C21AB799}" type="pres">
      <dgm:prSet presAssocID="{3948C2C7-A4ED-4475-BBEE-21EE45A47F11}" presName="gear2" presStyleLbl="node1" presStyleIdx="1" presStyleCnt="3">
        <dgm:presLayoutVars>
          <dgm:chMax val="1"/>
          <dgm:bulletEnabled val="1"/>
        </dgm:presLayoutVars>
      </dgm:prSet>
      <dgm:spPr/>
      <dgm:t>
        <a:bodyPr/>
        <a:lstStyle/>
        <a:p>
          <a:endParaRPr lang="en-US"/>
        </a:p>
      </dgm:t>
    </dgm:pt>
    <dgm:pt modelId="{7899D366-1333-4A50-8C9B-0E38606ABCA1}" type="pres">
      <dgm:prSet presAssocID="{3948C2C7-A4ED-4475-BBEE-21EE45A47F11}" presName="gear2srcNode" presStyleLbl="node1" presStyleIdx="1" presStyleCnt="3"/>
      <dgm:spPr/>
      <dgm:t>
        <a:bodyPr/>
        <a:lstStyle/>
        <a:p>
          <a:endParaRPr lang="en-US"/>
        </a:p>
      </dgm:t>
    </dgm:pt>
    <dgm:pt modelId="{F6A0EDFA-FE6C-4518-9F7B-0525D228D4C6}" type="pres">
      <dgm:prSet presAssocID="{3948C2C7-A4ED-4475-BBEE-21EE45A47F11}" presName="gear2dstNode" presStyleLbl="node1" presStyleIdx="1" presStyleCnt="3"/>
      <dgm:spPr/>
      <dgm:t>
        <a:bodyPr/>
        <a:lstStyle/>
        <a:p>
          <a:endParaRPr lang="en-US"/>
        </a:p>
      </dgm:t>
    </dgm:pt>
    <dgm:pt modelId="{58DC9520-4B31-495A-8C52-B27F3068A2DF}" type="pres">
      <dgm:prSet presAssocID="{2962A226-FF0A-44C7-A392-574CE6EAF622}" presName="gear3" presStyleLbl="node1" presStyleIdx="2" presStyleCnt="3"/>
      <dgm:spPr/>
      <dgm:t>
        <a:bodyPr/>
        <a:lstStyle/>
        <a:p>
          <a:endParaRPr lang="en-US"/>
        </a:p>
      </dgm:t>
    </dgm:pt>
    <dgm:pt modelId="{15AF2AF9-F096-4D84-9A11-573F84EAAA91}" type="pres">
      <dgm:prSet presAssocID="{2962A226-FF0A-44C7-A392-574CE6EAF622}" presName="gear3tx" presStyleLbl="node1" presStyleIdx="2" presStyleCnt="3">
        <dgm:presLayoutVars>
          <dgm:chMax val="1"/>
          <dgm:bulletEnabled val="1"/>
        </dgm:presLayoutVars>
      </dgm:prSet>
      <dgm:spPr/>
      <dgm:t>
        <a:bodyPr/>
        <a:lstStyle/>
        <a:p>
          <a:endParaRPr lang="en-US"/>
        </a:p>
      </dgm:t>
    </dgm:pt>
    <dgm:pt modelId="{6C112999-AFA3-4F2F-ACE1-7B8C6D42091C}" type="pres">
      <dgm:prSet presAssocID="{2962A226-FF0A-44C7-A392-574CE6EAF622}" presName="gear3srcNode" presStyleLbl="node1" presStyleIdx="2" presStyleCnt="3"/>
      <dgm:spPr/>
      <dgm:t>
        <a:bodyPr/>
        <a:lstStyle/>
        <a:p>
          <a:endParaRPr lang="en-US"/>
        </a:p>
      </dgm:t>
    </dgm:pt>
    <dgm:pt modelId="{D7FF5B76-EACF-4FD6-B138-E69A3AFBF3B9}" type="pres">
      <dgm:prSet presAssocID="{2962A226-FF0A-44C7-A392-574CE6EAF622}" presName="gear3dstNode" presStyleLbl="node1" presStyleIdx="2" presStyleCnt="3"/>
      <dgm:spPr/>
      <dgm:t>
        <a:bodyPr/>
        <a:lstStyle/>
        <a:p>
          <a:endParaRPr lang="en-US"/>
        </a:p>
      </dgm:t>
    </dgm:pt>
    <dgm:pt modelId="{3C5C73EE-F144-40FE-9B1C-6405C93B69C1}" type="pres">
      <dgm:prSet presAssocID="{5F65A91D-5CFC-4003-BF14-6FA057B8938A}" presName="connector1" presStyleLbl="sibTrans2D1" presStyleIdx="0" presStyleCnt="3"/>
      <dgm:spPr/>
      <dgm:t>
        <a:bodyPr/>
        <a:lstStyle/>
        <a:p>
          <a:endParaRPr lang="en-US"/>
        </a:p>
      </dgm:t>
    </dgm:pt>
    <dgm:pt modelId="{975CE750-07FD-4838-9047-23C2AD361F19}" type="pres">
      <dgm:prSet presAssocID="{6158F7CC-88C6-4278-AB75-3A58B0E5E35A}" presName="connector2" presStyleLbl="sibTrans2D1" presStyleIdx="1" presStyleCnt="3"/>
      <dgm:spPr/>
      <dgm:t>
        <a:bodyPr/>
        <a:lstStyle/>
        <a:p>
          <a:endParaRPr lang="en-US"/>
        </a:p>
      </dgm:t>
    </dgm:pt>
    <dgm:pt modelId="{19A4667B-BD50-4F76-B7DD-A3322D7A36D1}" type="pres">
      <dgm:prSet presAssocID="{8B9FBCAE-E58B-4D07-B3FF-18E6A0CD225A}" presName="connector3" presStyleLbl="sibTrans2D1" presStyleIdx="2" presStyleCnt="3"/>
      <dgm:spPr/>
      <dgm:t>
        <a:bodyPr/>
        <a:lstStyle/>
        <a:p>
          <a:endParaRPr lang="en-US"/>
        </a:p>
      </dgm:t>
    </dgm:pt>
  </dgm:ptLst>
  <dgm:cxnLst>
    <dgm:cxn modelId="{7600B008-8F6F-40B9-B9B5-6ADB8F7EC44F}" type="presOf" srcId="{A17908C1-8AAB-4037-8D4C-2A331627CF5E}" destId="{2EC3104D-A6E2-4D25-9C6D-51AFD7E67DED}" srcOrd="0" destOrd="0" presId="urn:microsoft.com/office/officeart/2005/8/layout/gear1"/>
    <dgm:cxn modelId="{A025DEF5-E9BB-4C74-9931-1BB62EFE76B4}" type="presOf" srcId="{2962A226-FF0A-44C7-A392-574CE6EAF622}" destId="{58DC9520-4B31-495A-8C52-B27F3068A2DF}" srcOrd="0" destOrd="0" presId="urn:microsoft.com/office/officeart/2005/8/layout/gear1"/>
    <dgm:cxn modelId="{5FAF9161-650B-4D0C-A9A4-D23836213E71}" type="presOf" srcId="{ED670645-A83F-4AA7-B7F3-36FA154D2FFF}" destId="{EEDFD046-EA5C-44A2-B935-B24ABEDBEF72}" srcOrd="1" destOrd="0" presId="urn:microsoft.com/office/officeart/2005/8/layout/gear1"/>
    <dgm:cxn modelId="{21ADA9DA-791F-47B5-9902-2750E9AD363E}" type="presOf" srcId="{3948C2C7-A4ED-4475-BBEE-21EE45A47F11}" destId="{8A40CFF9-E3A9-470C-B969-5DA8C21AB799}" srcOrd="0" destOrd="0" presId="urn:microsoft.com/office/officeart/2005/8/layout/gear1"/>
    <dgm:cxn modelId="{DBA38B34-41D5-4CC7-A637-0F8CB77966C2}" type="presOf" srcId="{5F65A91D-5CFC-4003-BF14-6FA057B8938A}" destId="{3C5C73EE-F144-40FE-9B1C-6405C93B69C1}" srcOrd="0" destOrd="0" presId="urn:microsoft.com/office/officeart/2005/8/layout/gear1"/>
    <dgm:cxn modelId="{D7AFD146-80D6-4D8F-8DC9-FD09E0171E62}" type="presOf" srcId="{6158F7CC-88C6-4278-AB75-3A58B0E5E35A}" destId="{975CE750-07FD-4838-9047-23C2AD361F19}" srcOrd="0" destOrd="0" presId="urn:microsoft.com/office/officeart/2005/8/layout/gear1"/>
    <dgm:cxn modelId="{B03D6350-CD35-495A-A8D6-269173890438}" srcId="{A17908C1-8AAB-4037-8D4C-2A331627CF5E}" destId="{3948C2C7-A4ED-4475-BBEE-21EE45A47F11}" srcOrd="1" destOrd="0" parTransId="{E0366DB6-8669-4987-A667-0A990BA33761}" sibTransId="{6158F7CC-88C6-4278-AB75-3A58B0E5E35A}"/>
    <dgm:cxn modelId="{4EF1E8DB-5AC0-4017-AB4B-C888267CA5C4}" srcId="{A17908C1-8AAB-4037-8D4C-2A331627CF5E}" destId="{ED670645-A83F-4AA7-B7F3-36FA154D2FFF}" srcOrd="0" destOrd="0" parTransId="{D411109D-1150-4113-A06B-33F6F7D1A2B5}" sibTransId="{5F65A91D-5CFC-4003-BF14-6FA057B8938A}"/>
    <dgm:cxn modelId="{39451741-183D-465E-89AA-9CF3DC97CB7F}" type="presOf" srcId="{2962A226-FF0A-44C7-A392-574CE6EAF622}" destId="{D7FF5B76-EACF-4FD6-B138-E69A3AFBF3B9}" srcOrd="3" destOrd="0" presId="urn:microsoft.com/office/officeart/2005/8/layout/gear1"/>
    <dgm:cxn modelId="{A76D52AC-E17B-4A83-9D42-73A815EAF905}" type="presOf" srcId="{ED670645-A83F-4AA7-B7F3-36FA154D2FFF}" destId="{5536706A-DBF8-4844-AFE7-D64DD9F92638}" srcOrd="2" destOrd="0" presId="urn:microsoft.com/office/officeart/2005/8/layout/gear1"/>
    <dgm:cxn modelId="{F3AE0037-DF67-4EB6-8532-4275E933BE62}" type="presOf" srcId="{3948C2C7-A4ED-4475-BBEE-21EE45A47F11}" destId="{7899D366-1333-4A50-8C9B-0E38606ABCA1}" srcOrd="1" destOrd="0" presId="urn:microsoft.com/office/officeart/2005/8/layout/gear1"/>
    <dgm:cxn modelId="{82504102-FFC8-4E89-9E18-F21FF03332ED}" type="presOf" srcId="{8B9FBCAE-E58B-4D07-B3FF-18E6A0CD225A}" destId="{19A4667B-BD50-4F76-B7DD-A3322D7A36D1}" srcOrd="0" destOrd="0" presId="urn:microsoft.com/office/officeart/2005/8/layout/gear1"/>
    <dgm:cxn modelId="{361E2714-656E-4A40-921E-90197EB276FF}" type="presOf" srcId="{ED670645-A83F-4AA7-B7F3-36FA154D2FFF}" destId="{17EC0366-205D-40F9-B640-BE39818F2BB1}" srcOrd="0" destOrd="0" presId="urn:microsoft.com/office/officeart/2005/8/layout/gear1"/>
    <dgm:cxn modelId="{0AE9C3F7-97E6-41F0-8962-125428392B6F}" type="presOf" srcId="{2962A226-FF0A-44C7-A392-574CE6EAF622}" destId="{15AF2AF9-F096-4D84-9A11-573F84EAAA91}" srcOrd="1" destOrd="0" presId="urn:microsoft.com/office/officeart/2005/8/layout/gear1"/>
    <dgm:cxn modelId="{AAC35E71-E540-4333-BC55-373E14BD460A}" srcId="{A17908C1-8AAB-4037-8D4C-2A331627CF5E}" destId="{2962A226-FF0A-44C7-A392-574CE6EAF622}" srcOrd="2" destOrd="0" parTransId="{23C41976-A222-470E-AEF1-F5C62AD2E6EE}" sibTransId="{8B9FBCAE-E58B-4D07-B3FF-18E6A0CD225A}"/>
    <dgm:cxn modelId="{7813C26A-0A1A-471B-8DF2-C3C1E09ADAF8}" type="presOf" srcId="{2962A226-FF0A-44C7-A392-574CE6EAF622}" destId="{6C112999-AFA3-4F2F-ACE1-7B8C6D42091C}" srcOrd="2" destOrd="0" presId="urn:microsoft.com/office/officeart/2005/8/layout/gear1"/>
    <dgm:cxn modelId="{9170655F-6195-4015-8C06-80CD75DD651C}" type="presOf" srcId="{3948C2C7-A4ED-4475-BBEE-21EE45A47F11}" destId="{F6A0EDFA-FE6C-4518-9F7B-0525D228D4C6}" srcOrd="2" destOrd="0" presId="urn:microsoft.com/office/officeart/2005/8/layout/gear1"/>
    <dgm:cxn modelId="{E7A00ED4-C611-4D9A-8E98-4B59BFDCE73A}" type="presParOf" srcId="{2EC3104D-A6E2-4D25-9C6D-51AFD7E67DED}" destId="{17EC0366-205D-40F9-B640-BE39818F2BB1}" srcOrd="0" destOrd="0" presId="urn:microsoft.com/office/officeart/2005/8/layout/gear1"/>
    <dgm:cxn modelId="{2960E1A9-D139-44F1-86B1-14999086F47D}" type="presParOf" srcId="{2EC3104D-A6E2-4D25-9C6D-51AFD7E67DED}" destId="{EEDFD046-EA5C-44A2-B935-B24ABEDBEF72}" srcOrd="1" destOrd="0" presId="urn:microsoft.com/office/officeart/2005/8/layout/gear1"/>
    <dgm:cxn modelId="{365335E5-35C5-44AB-A2C8-84E1D8A01643}" type="presParOf" srcId="{2EC3104D-A6E2-4D25-9C6D-51AFD7E67DED}" destId="{5536706A-DBF8-4844-AFE7-D64DD9F92638}" srcOrd="2" destOrd="0" presId="urn:microsoft.com/office/officeart/2005/8/layout/gear1"/>
    <dgm:cxn modelId="{E15A4470-8D15-4954-B389-F478953545A2}" type="presParOf" srcId="{2EC3104D-A6E2-4D25-9C6D-51AFD7E67DED}" destId="{8A40CFF9-E3A9-470C-B969-5DA8C21AB799}" srcOrd="3" destOrd="0" presId="urn:microsoft.com/office/officeart/2005/8/layout/gear1"/>
    <dgm:cxn modelId="{D1A1C75B-E0DC-4343-9F52-40901DD88C95}" type="presParOf" srcId="{2EC3104D-A6E2-4D25-9C6D-51AFD7E67DED}" destId="{7899D366-1333-4A50-8C9B-0E38606ABCA1}" srcOrd="4" destOrd="0" presId="urn:microsoft.com/office/officeart/2005/8/layout/gear1"/>
    <dgm:cxn modelId="{49103D08-9207-41C5-AFA8-B36CC7F6652C}" type="presParOf" srcId="{2EC3104D-A6E2-4D25-9C6D-51AFD7E67DED}" destId="{F6A0EDFA-FE6C-4518-9F7B-0525D228D4C6}" srcOrd="5" destOrd="0" presId="urn:microsoft.com/office/officeart/2005/8/layout/gear1"/>
    <dgm:cxn modelId="{4E223B0B-79F2-4547-8D40-B273F5395A3C}" type="presParOf" srcId="{2EC3104D-A6E2-4D25-9C6D-51AFD7E67DED}" destId="{58DC9520-4B31-495A-8C52-B27F3068A2DF}" srcOrd="6" destOrd="0" presId="urn:microsoft.com/office/officeart/2005/8/layout/gear1"/>
    <dgm:cxn modelId="{BE46EA98-2F68-4B63-B74A-844AC0499DB1}" type="presParOf" srcId="{2EC3104D-A6E2-4D25-9C6D-51AFD7E67DED}" destId="{15AF2AF9-F096-4D84-9A11-573F84EAAA91}" srcOrd="7" destOrd="0" presId="urn:microsoft.com/office/officeart/2005/8/layout/gear1"/>
    <dgm:cxn modelId="{3EEA3EF7-07F7-4C80-8DB4-7CA3EB35880D}" type="presParOf" srcId="{2EC3104D-A6E2-4D25-9C6D-51AFD7E67DED}" destId="{6C112999-AFA3-4F2F-ACE1-7B8C6D42091C}" srcOrd="8" destOrd="0" presId="urn:microsoft.com/office/officeart/2005/8/layout/gear1"/>
    <dgm:cxn modelId="{D9F69C31-A124-4B09-82F5-53A9621EC366}" type="presParOf" srcId="{2EC3104D-A6E2-4D25-9C6D-51AFD7E67DED}" destId="{D7FF5B76-EACF-4FD6-B138-E69A3AFBF3B9}" srcOrd="9" destOrd="0" presId="urn:microsoft.com/office/officeart/2005/8/layout/gear1"/>
    <dgm:cxn modelId="{8BCD31B3-8D7C-4289-BB5F-CD1CB29C5DB4}" type="presParOf" srcId="{2EC3104D-A6E2-4D25-9C6D-51AFD7E67DED}" destId="{3C5C73EE-F144-40FE-9B1C-6405C93B69C1}" srcOrd="10" destOrd="0" presId="urn:microsoft.com/office/officeart/2005/8/layout/gear1"/>
    <dgm:cxn modelId="{9A2DA8FC-A816-49E8-A34A-4336C4B8ADC0}" type="presParOf" srcId="{2EC3104D-A6E2-4D25-9C6D-51AFD7E67DED}" destId="{975CE750-07FD-4838-9047-23C2AD361F19}" srcOrd="11" destOrd="0" presId="urn:microsoft.com/office/officeart/2005/8/layout/gear1"/>
    <dgm:cxn modelId="{4D0E8185-A8B9-44D0-86BA-76AA306006ED}" type="presParOf" srcId="{2EC3104D-A6E2-4D25-9C6D-51AFD7E67DED}" destId="{19A4667B-BD50-4F76-B7DD-A3322D7A36D1}"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A9D43DB-FD33-4FC1-8E5E-5192368732B9}" type="doc">
      <dgm:prSet loTypeId="urn:microsoft.com/office/officeart/2005/8/layout/pyramid3" loCatId="pyramid" qsTypeId="urn:microsoft.com/office/officeart/2005/8/quickstyle/simple1" qsCatId="simple" csTypeId="urn:microsoft.com/office/officeart/2005/8/colors/accent1_2" csCatId="accent1" phldr="1"/>
      <dgm:spPr/>
    </dgm:pt>
    <dgm:pt modelId="{7F056211-D28D-413D-B918-4D662280E198}">
      <dgm:prSet phldrT="[Text]"/>
      <dgm:spPr/>
      <dgm:t>
        <a:bodyPr/>
        <a:lstStyle/>
        <a:p>
          <a:r>
            <a:rPr lang="en-US" dirty="0" smtClean="0"/>
            <a:t>Key role in admission/retention standards and guidelines for academies conducting licensure courses. Basic curriculum is set by TCOLE. </a:t>
          </a:r>
          <a:endParaRPr lang="en-US" dirty="0"/>
        </a:p>
      </dgm:t>
    </dgm:pt>
    <dgm:pt modelId="{A9F3AFFC-F370-48EE-B804-0CEBB158A40A}" type="parTrans" cxnId="{7E738C94-E839-4371-B826-AF587F76663B}">
      <dgm:prSet/>
      <dgm:spPr/>
      <dgm:t>
        <a:bodyPr/>
        <a:lstStyle/>
        <a:p>
          <a:endParaRPr lang="en-US"/>
        </a:p>
      </dgm:t>
    </dgm:pt>
    <dgm:pt modelId="{483E511D-4600-489C-9486-F04EE6B5DA64}" type="sibTrans" cxnId="{7E738C94-E839-4371-B826-AF587F76663B}">
      <dgm:prSet/>
      <dgm:spPr/>
      <dgm:t>
        <a:bodyPr/>
        <a:lstStyle/>
        <a:p>
          <a:endParaRPr lang="en-US"/>
        </a:p>
      </dgm:t>
    </dgm:pt>
    <dgm:pt modelId="{D8218DE4-7391-4E05-8294-581873D19325}">
      <dgm:prSet phldrT="[Text]"/>
      <dgm:spPr/>
      <dgm:t>
        <a:bodyPr/>
        <a:lstStyle/>
        <a:p>
          <a:r>
            <a:rPr lang="en-US" dirty="0" smtClean="0"/>
            <a:t>Key role with academies and contact training provider guidelines for course type, frequency, class size, and attendance.</a:t>
          </a:r>
          <a:endParaRPr lang="en-US" dirty="0"/>
        </a:p>
      </dgm:t>
    </dgm:pt>
    <dgm:pt modelId="{8ECFC748-3E35-442C-B23F-0CA216D75D14}" type="parTrans" cxnId="{EE0EB645-DE12-42E8-9335-A2BA3FFC13D0}">
      <dgm:prSet/>
      <dgm:spPr/>
      <dgm:t>
        <a:bodyPr/>
        <a:lstStyle/>
        <a:p>
          <a:endParaRPr lang="en-US"/>
        </a:p>
      </dgm:t>
    </dgm:pt>
    <dgm:pt modelId="{8889D7F2-B559-4E10-B2F9-EAEE86D0B700}" type="sibTrans" cxnId="{EE0EB645-DE12-42E8-9335-A2BA3FFC13D0}">
      <dgm:prSet/>
      <dgm:spPr/>
      <dgm:t>
        <a:bodyPr/>
        <a:lstStyle/>
        <a:p>
          <a:endParaRPr lang="en-US"/>
        </a:p>
      </dgm:t>
    </dgm:pt>
    <dgm:pt modelId="{629E7F22-FAF9-4987-9379-7B53F49E7128}">
      <dgm:prSet phldrT="[Text]" custT="1"/>
      <dgm:spPr/>
      <dgm:t>
        <a:bodyPr anchor="t"/>
        <a:lstStyle/>
        <a:p>
          <a:pPr>
            <a:spcBef>
              <a:spcPts val="600"/>
            </a:spcBef>
          </a:pPr>
          <a:r>
            <a:rPr lang="en-US" sz="1800" dirty="0" smtClean="0"/>
            <a:t>Limits on Academic Alternative  Credit       Courses.</a:t>
          </a:r>
        </a:p>
      </dgm:t>
    </dgm:pt>
    <dgm:pt modelId="{AA6485E6-2975-4AA2-8471-6954585D3A19}" type="parTrans" cxnId="{89405F48-90A1-454D-B241-F7428AAFED8F}">
      <dgm:prSet/>
      <dgm:spPr/>
      <dgm:t>
        <a:bodyPr/>
        <a:lstStyle/>
        <a:p>
          <a:endParaRPr lang="en-US"/>
        </a:p>
      </dgm:t>
    </dgm:pt>
    <dgm:pt modelId="{7B67B575-0208-48CB-98DF-91A24F8C7531}" type="sibTrans" cxnId="{89405F48-90A1-454D-B241-F7428AAFED8F}">
      <dgm:prSet/>
      <dgm:spPr/>
      <dgm:t>
        <a:bodyPr/>
        <a:lstStyle/>
        <a:p>
          <a:endParaRPr lang="en-US"/>
        </a:p>
      </dgm:t>
    </dgm:pt>
    <dgm:pt modelId="{B060CBDE-88D1-441E-8498-04D8F66CC1F4}" type="pres">
      <dgm:prSet presAssocID="{3A9D43DB-FD33-4FC1-8E5E-5192368732B9}" presName="Name0" presStyleCnt="0">
        <dgm:presLayoutVars>
          <dgm:dir/>
          <dgm:animLvl val="lvl"/>
          <dgm:resizeHandles val="exact"/>
        </dgm:presLayoutVars>
      </dgm:prSet>
      <dgm:spPr/>
    </dgm:pt>
    <dgm:pt modelId="{05C32ED1-FAF0-4D4F-B287-93D0109690A3}" type="pres">
      <dgm:prSet presAssocID="{7F056211-D28D-413D-B918-4D662280E198}" presName="Name8" presStyleCnt="0"/>
      <dgm:spPr/>
    </dgm:pt>
    <dgm:pt modelId="{91F093CC-A169-49DF-A619-1EB1833E80F1}" type="pres">
      <dgm:prSet presAssocID="{7F056211-D28D-413D-B918-4D662280E198}" presName="level" presStyleLbl="node1" presStyleIdx="0" presStyleCnt="3">
        <dgm:presLayoutVars>
          <dgm:chMax val="1"/>
          <dgm:bulletEnabled val="1"/>
        </dgm:presLayoutVars>
      </dgm:prSet>
      <dgm:spPr/>
      <dgm:t>
        <a:bodyPr/>
        <a:lstStyle/>
        <a:p>
          <a:endParaRPr lang="en-US"/>
        </a:p>
      </dgm:t>
    </dgm:pt>
    <dgm:pt modelId="{38DBD6EE-C6E2-4C0B-B601-BBE67253DF34}" type="pres">
      <dgm:prSet presAssocID="{7F056211-D28D-413D-B918-4D662280E198}" presName="levelTx" presStyleLbl="revTx" presStyleIdx="0" presStyleCnt="0">
        <dgm:presLayoutVars>
          <dgm:chMax val="1"/>
          <dgm:bulletEnabled val="1"/>
        </dgm:presLayoutVars>
      </dgm:prSet>
      <dgm:spPr/>
      <dgm:t>
        <a:bodyPr/>
        <a:lstStyle/>
        <a:p>
          <a:endParaRPr lang="en-US"/>
        </a:p>
      </dgm:t>
    </dgm:pt>
    <dgm:pt modelId="{69FD82FA-3093-4277-80D5-EF2F0C9BBCCA}" type="pres">
      <dgm:prSet presAssocID="{D8218DE4-7391-4E05-8294-581873D19325}" presName="Name8" presStyleCnt="0"/>
      <dgm:spPr/>
    </dgm:pt>
    <dgm:pt modelId="{34E61864-73C9-4DEF-8619-155B7D0E5B5D}" type="pres">
      <dgm:prSet presAssocID="{D8218DE4-7391-4E05-8294-581873D19325}" presName="level" presStyleLbl="node1" presStyleIdx="1" presStyleCnt="3">
        <dgm:presLayoutVars>
          <dgm:chMax val="1"/>
          <dgm:bulletEnabled val="1"/>
        </dgm:presLayoutVars>
      </dgm:prSet>
      <dgm:spPr/>
      <dgm:t>
        <a:bodyPr/>
        <a:lstStyle/>
        <a:p>
          <a:endParaRPr lang="en-US"/>
        </a:p>
      </dgm:t>
    </dgm:pt>
    <dgm:pt modelId="{95F3BDF0-A4E0-45FD-979B-4EF9BCCE36A7}" type="pres">
      <dgm:prSet presAssocID="{D8218DE4-7391-4E05-8294-581873D19325}" presName="levelTx" presStyleLbl="revTx" presStyleIdx="0" presStyleCnt="0">
        <dgm:presLayoutVars>
          <dgm:chMax val="1"/>
          <dgm:bulletEnabled val="1"/>
        </dgm:presLayoutVars>
      </dgm:prSet>
      <dgm:spPr/>
      <dgm:t>
        <a:bodyPr/>
        <a:lstStyle/>
        <a:p>
          <a:endParaRPr lang="en-US"/>
        </a:p>
      </dgm:t>
    </dgm:pt>
    <dgm:pt modelId="{C7D499BF-6B9B-4ED3-8EB2-0F9E2C6E9CE1}" type="pres">
      <dgm:prSet presAssocID="{629E7F22-FAF9-4987-9379-7B53F49E7128}" presName="Name8" presStyleCnt="0"/>
      <dgm:spPr/>
    </dgm:pt>
    <dgm:pt modelId="{8A2773F0-368E-4D45-B0B0-5EA454C59B30}" type="pres">
      <dgm:prSet presAssocID="{629E7F22-FAF9-4987-9379-7B53F49E7128}" presName="level" presStyleLbl="node1" presStyleIdx="2" presStyleCnt="3">
        <dgm:presLayoutVars>
          <dgm:chMax val="1"/>
          <dgm:bulletEnabled val="1"/>
        </dgm:presLayoutVars>
      </dgm:prSet>
      <dgm:spPr/>
      <dgm:t>
        <a:bodyPr/>
        <a:lstStyle/>
        <a:p>
          <a:endParaRPr lang="en-US"/>
        </a:p>
      </dgm:t>
    </dgm:pt>
    <dgm:pt modelId="{B27CCF8F-7C27-49A6-96EF-7BF3DD046C9C}" type="pres">
      <dgm:prSet presAssocID="{629E7F22-FAF9-4987-9379-7B53F49E7128}" presName="levelTx" presStyleLbl="revTx" presStyleIdx="0" presStyleCnt="0">
        <dgm:presLayoutVars>
          <dgm:chMax val="1"/>
          <dgm:bulletEnabled val="1"/>
        </dgm:presLayoutVars>
      </dgm:prSet>
      <dgm:spPr/>
      <dgm:t>
        <a:bodyPr/>
        <a:lstStyle/>
        <a:p>
          <a:endParaRPr lang="en-US"/>
        </a:p>
      </dgm:t>
    </dgm:pt>
  </dgm:ptLst>
  <dgm:cxnLst>
    <dgm:cxn modelId="{7E738C94-E839-4371-B826-AF587F76663B}" srcId="{3A9D43DB-FD33-4FC1-8E5E-5192368732B9}" destId="{7F056211-D28D-413D-B918-4D662280E198}" srcOrd="0" destOrd="0" parTransId="{A9F3AFFC-F370-48EE-B804-0CEBB158A40A}" sibTransId="{483E511D-4600-489C-9486-F04EE6B5DA64}"/>
    <dgm:cxn modelId="{82C8283B-5DBC-4974-87F3-11FBA56DBD0D}" type="presOf" srcId="{7F056211-D28D-413D-B918-4D662280E198}" destId="{38DBD6EE-C6E2-4C0B-B601-BBE67253DF34}" srcOrd="1" destOrd="0" presId="urn:microsoft.com/office/officeart/2005/8/layout/pyramid3"/>
    <dgm:cxn modelId="{EE0EB645-DE12-42E8-9335-A2BA3FFC13D0}" srcId="{3A9D43DB-FD33-4FC1-8E5E-5192368732B9}" destId="{D8218DE4-7391-4E05-8294-581873D19325}" srcOrd="1" destOrd="0" parTransId="{8ECFC748-3E35-442C-B23F-0CA216D75D14}" sibTransId="{8889D7F2-B559-4E10-B2F9-EAEE86D0B700}"/>
    <dgm:cxn modelId="{3A590BF3-DEA0-4FF8-8D2C-8298019100DD}" type="presOf" srcId="{D8218DE4-7391-4E05-8294-581873D19325}" destId="{34E61864-73C9-4DEF-8619-155B7D0E5B5D}" srcOrd="0" destOrd="0" presId="urn:microsoft.com/office/officeart/2005/8/layout/pyramid3"/>
    <dgm:cxn modelId="{01B506DA-5865-4E2A-962E-821798D4E774}" type="presOf" srcId="{7F056211-D28D-413D-B918-4D662280E198}" destId="{91F093CC-A169-49DF-A619-1EB1833E80F1}" srcOrd="0" destOrd="0" presId="urn:microsoft.com/office/officeart/2005/8/layout/pyramid3"/>
    <dgm:cxn modelId="{735BF2EF-0A48-452B-8280-7B39806E909D}" type="presOf" srcId="{D8218DE4-7391-4E05-8294-581873D19325}" destId="{95F3BDF0-A4E0-45FD-979B-4EF9BCCE36A7}" srcOrd="1" destOrd="0" presId="urn:microsoft.com/office/officeart/2005/8/layout/pyramid3"/>
    <dgm:cxn modelId="{5D41CAB2-5A01-4CD3-8F3C-DF268D235D34}" type="presOf" srcId="{629E7F22-FAF9-4987-9379-7B53F49E7128}" destId="{B27CCF8F-7C27-49A6-96EF-7BF3DD046C9C}" srcOrd="1" destOrd="0" presId="urn:microsoft.com/office/officeart/2005/8/layout/pyramid3"/>
    <dgm:cxn modelId="{E29D4662-42A1-4B3F-9BD9-EA913E10AFA4}" type="presOf" srcId="{629E7F22-FAF9-4987-9379-7B53F49E7128}" destId="{8A2773F0-368E-4D45-B0B0-5EA454C59B30}" srcOrd="0" destOrd="0" presId="urn:microsoft.com/office/officeart/2005/8/layout/pyramid3"/>
    <dgm:cxn modelId="{89405F48-90A1-454D-B241-F7428AAFED8F}" srcId="{3A9D43DB-FD33-4FC1-8E5E-5192368732B9}" destId="{629E7F22-FAF9-4987-9379-7B53F49E7128}" srcOrd="2" destOrd="0" parTransId="{AA6485E6-2975-4AA2-8471-6954585D3A19}" sibTransId="{7B67B575-0208-48CB-98DF-91A24F8C7531}"/>
    <dgm:cxn modelId="{B7055F69-154E-4561-B13F-203E1809FD40}" type="presOf" srcId="{3A9D43DB-FD33-4FC1-8E5E-5192368732B9}" destId="{B060CBDE-88D1-441E-8498-04D8F66CC1F4}" srcOrd="0" destOrd="0" presId="urn:microsoft.com/office/officeart/2005/8/layout/pyramid3"/>
    <dgm:cxn modelId="{86CDAC34-78CF-4453-B4D3-D55AC7C93F4D}" type="presParOf" srcId="{B060CBDE-88D1-441E-8498-04D8F66CC1F4}" destId="{05C32ED1-FAF0-4D4F-B287-93D0109690A3}" srcOrd="0" destOrd="0" presId="urn:microsoft.com/office/officeart/2005/8/layout/pyramid3"/>
    <dgm:cxn modelId="{FB3C4A23-2D60-4C22-BCF7-3F2CEC0BD060}" type="presParOf" srcId="{05C32ED1-FAF0-4D4F-B287-93D0109690A3}" destId="{91F093CC-A169-49DF-A619-1EB1833E80F1}" srcOrd="0" destOrd="0" presId="urn:microsoft.com/office/officeart/2005/8/layout/pyramid3"/>
    <dgm:cxn modelId="{5F303722-67BD-423B-9B86-36517FEEBCEF}" type="presParOf" srcId="{05C32ED1-FAF0-4D4F-B287-93D0109690A3}" destId="{38DBD6EE-C6E2-4C0B-B601-BBE67253DF34}" srcOrd="1" destOrd="0" presId="urn:microsoft.com/office/officeart/2005/8/layout/pyramid3"/>
    <dgm:cxn modelId="{45CDC5E2-5505-4EAF-8AC8-FEB935A07F3E}" type="presParOf" srcId="{B060CBDE-88D1-441E-8498-04D8F66CC1F4}" destId="{69FD82FA-3093-4277-80D5-EF2F0C9BBCCA}" srcOrd="1" destOrd="0" presId="urn:microsoft.com/office/officeart/2005/8/layout/pyramid3"/>
    <dgm:cxn modelId="{E3E7EC2F-1B1A-4CF8-974F-64D37E612AE2}" type="presParOf" srcId="{69FD82FA-3093-4277-80D5-EF2F0C9BBCCA}" destId="{34E61864-73C9-4DEF-8619-155B7D0E5B5D}" srcOrd="0" destOrd="0" presId="urn:microsoft.com/office/officeart/2005/8/layout/pyramid3"/>
    <dgm:cxn modelId="{FC958791-BBD5-4D05-B7D1-3880879AEC6C}" type="presParOf" srcId="{69FD82FA-3093-4277-80D5-EF2F0C9BBCCA}" destId="{95F3BDF0-A4E0-45FD-979B-4EF9BCCE36A7}" srcOrd="1" destOrd="0" presId="urn:microsoft.com/office/officeart/2005/8/layout/pyramid3"/>
    <dgm:cxn modelId="{DF23E399-F229-43C5-AE65-AFEDD31FBCE9}" type="presParOf" srcId="{B060CBDE-88D1-441E-8498-04D8F66CC1F4}" destId="{C7D499BF-6B9B-4ED3-8EB2-0F9E2C6E9CE1}" srcOrd="2" destOrd="0" presId="urn:microsoft.com/office/officeart/2005/8/layout/pyramid3"/>
    <dgm:cxn modelId="{D3FA40C8-D24E-4803-962E-67250879C00E}" type="presParOf" srcId="{C7D499BF-6B9B-4ED3-8EB2-0F9E2C6E9CE1}" destId="{8A2773F0-368E-4D45-B0B0-5EA454C59B30}" srcOrd="0" destOrd="0" presId="urn:microsoft.com/office/officeart/2005/8/layout/pyramid3"/>
    <dgm:cxn modelId="{C0566031-F6E0-4130-A0F3-444CA8A71307}" type="presParOf" srcId="{C7D499BF-6B9B-4ED3-8EB2-0F9E2C6E9CE1}" destId="{B27CCF8F-7C27-49A6-96EF-7BF3DD046C9C}"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85A5BEF-5E21-4DEF-90AA-FD129600D1A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A8CA969-B9F8-4B63-8822-836C82789E17}">
      <dgm:prSet phldrT="[Text]"/>
      <dgm:spPr>
        <a:solidFill>
          <a:srgbClr val="00B050"/>
        </a:solidFill>
      </dgm:spPr>
      <dgm:t>
        <a:bodyPr/>
        <a:lstStyle/>
        <a:p>
          <a:r>
            <a:rPr lang="en-US" dirty="0" smtClean="0"/>
            <a:t>Minimum of three (3) members.</a:t>
          </a:r>
          <a:endParaRPr lang="en-US" dirty="0"/>
        </a:p>
      </dgm:t>
    </dgm:pt>
    <dgm:pt modelId="{D087BDBB-FB8C-4B4C-BDDD-1A02A78274A9}" type="parTrans" cxnId="{63FA16A8-F8F8-43A8-857E-81ABB34B30C8}">
      <dgm:prSet/>
      <dgm:spPr/>
      <dgm:t>
        <a:bodyPr/>
        <a:lstStyle/>
        <a:p>
          <a:endParaRPr lang="en-US"/>
        </a:p>
      </dgm:t>
    </dgm:pt>
    <dgm:pt modelId="{7E1AED37-A7B6-48BA-88EC-5A122E2FF97F}" type="sibTrans" cxnId="{63FA16A8-F8F8-43A8-857E-81ABB34B30C8}">
      <dgm:prSet/>
      <dgm:spPr/>
      <dgm:t>
        <a:bodyPr/>
        <a:lstStyle/>
        <a:p>
          <a:endParaRPr lang="en-US"/>
        </a:p>
      </dgm:t>
    </dgm:pt>
    <dgm:pt modelId="{F49BE99D-2919-47CF-827E-B6B13378078E}">
      <dgm:prSet phldrT="[Text]"/>
      <dgm:spPr/>
      <dgm:t>
        <a:bodyPr/>
        <a:lstStyle/>
        <a:p>
          <a:r>
            <a:rPr lang="en-US" dirty="0" smtClean="0"/>
            <a:t>Best Practices: Enough to provide community representation and transparency. Typically 5-9 members.</a:t>
          </a:r>
          <a:endParaRPr lang="en-US" dirty="0"/>
        </a:p>
      </dgm:t>
    </dgm:pt>
    <dgm:pt modelId="{43A61A20-1FB4-4F7D-AE02-5E612C848801}" type="parTrans" cxnId="{1774C772-780D-4CB7-A72D-F899AD43316C}">
      <dgm:prSet/>
      <dgm:spPr/>
      <dgm:t>
        <a:bodyPr/>
        <a:lstStyle/>
        <a:p>
          <a:endParaRPr lang="en-US"/>
        </a:p>
      </dgm:t>
    </dgm:pt>
    <dgm:pt modelId="{E5C31680-7ADA-4D9C-B8F0-1BE6C7836DD2}" type="sibTrans" cxnId="{1774C772-780D-4CB7-A72D-F899AD43316C}">
      <dgm:prSet/>
      <dgm:spPr/>
      <dgm:t>
        <a:bodyPr/>
        <a:lstStyle/>
        <a:p>
          <a:endParaRPr lang="en-US"/>
        </a:p>
      </dgm:t>
    </dgm:pt>
    <dgm:pt modelId="{6D543F7E-729F-40C7-A6BD-4625731C114C}">
      <dgm:prSet phldrT="[Text]"/>
      <dgm:spPr>
        <a:solidFill>
          <a:srgbClr val="C00000"/>
        </a:solidFill>
      </dgm:spPr>
      <dgm:t>
        <a:bodyPr/>
        <a:lstStyle/>
        <a:p>
          <a:r>
            <a:rPr lang="en-US" dirty="0" smtClean="0"/>
            <a:t>Maintain a quorum (51% of membership).</a:t>
          </a:r>
          <a:endParaRPr lang="en-US" dirty="0"/>
        </a:p>
      </dgm:t>
    </dgm:pt>
    <dgm:pt modelId="{F3370FE3-0AC1-4FA5-804F-E6B45FB07AF1}" type="parTrans" cxnId="{0C3D9E9D-6A7E-4325-9A1A-0244981D6106}">
      <dgm:prSet/>
      <dgm:spPr/>
      <dgm:t>
        <a:bodyPr/>
        <a:lstStyle/>
        <a:p>
          <a:endParaRPr lang="en-US"/>
        </a:p>
      </dgm:t>
    </dgm:pt>
    <dgm:pt modelId="{F923A4FB-CA75-4DCF-847F-BAD83D7A62C8}" type="sibTrans" cxnId="{0C3D9E9D-6A7E-4325-9A1A-0244981D6106}">
      <dgm:prSet/>
      <dgm:spPr/>
      <dgm:t>
        <a:bodyPr/>
        <a:lstStyle/>
        <a:p>
          <a:endParaRPr lang="en-US"/>
        </a:p>
      </dgm:t>
    </dgm:pt>
    <dgm:pt modelId="{43EE1526-E86D-48E2-828E-7B4441A139B0}">
      <dgm:prSet phldrT="[Text]"/>
      <dgm:spPr/>
      <dgm:t>
        <a:bodyPr/>
        <a:lstStyle/>
        <a:p>
          <a:r>
            <a:rPr lang="en-US" dirty="0" smtClean="0"/>
            <a:t>Maximum time below quorum is 30 days.</a:t>
          </a:r>
          <a:endParaRPr lang="en-US" dirty="0"/>
        </a:p>
      </dgm:t>
    </dgm:pt>
    <dgm:pt modelId="{554E035B-CD7F-41A3-9CBC-BBC1A52A5F34}" type="parTrans" cxnId="{48362320-7081-4ED7-908E-FFED412B6601}">
      <dgm:prSet/>
      <dgm:spPr/>
      <dgm:t>
        <a:bodyPr/>
        <a:lstStyle/>
        <a:p>
          <a:endParaRPr lang="en-US"/>
        </a:p>
      </dgm:t>
    </dgm:pt>
    <dgm:pt modelId="{4A9FDC4F-3F13-430B-87CF-FC22AC44634F}" type="sibTrans" cxnId="{48362320-7081-4ED7-908E-FFED412B6601}">
      <dgm:prSet/>
      <dgm:spPr/>
      <dgm:t>
        <a:bodyPr/>
        <a:lstStyle/>
        <a:p>
          <a:endParaRPr lang="en-US"/>
        </a:p>
      </dgm:t>
    </dgm:pt>
    <dgm:pt modelId="{1A7CC561-89BB-428D-94CB-BAED21345CEB}">
      <dgm:prSet phldrT="[Text]"/>
      <dgm:spPr>
        <a:solidFill>
          <a:schemeClr val="accent6">
            <a:lumMod val="75000"/>
          </a:schemeClr>
        </a:solidFill>
      </dgm:spPr>
      <dgm:t>
        <a:bodyPr/>
        <a:lstStyle/>
        <a:p>
          <a:r>
            <a:rPr lang="en-US" dirty="0" smtClean="0"/>
            <a:t>1/3 must be “Public Members.”</a:t>
          </a:r>
          <a:endParaRPr lang="en-US" dirty="0"/>
        </a:p>
      </dgm:t>
    </dgm:pt>
    <dgm:pt modelId="{E26D086C-AB89-495D-8E91-EC50D9229BB1}" type="parTrans" cxnId="{A37AA45D-E36D-49A9-96FC-19261CE4AA5C}">
      <dgm:prSet/>
      <dgm:spPr/>
      <dgm:t>
        <a:bodyPr/>
        <a:lstStyle/>
        <a:p>
          <a:endParaRPr lang="en-US"/>
        </a:p>
      </dgm:t>
    </dgm:pt>
    <dgm:pt modelId="{3B491C46-92C6-4162-9064-E628CD86E018}" type="sibTrans" cxnId="{A37AA45D-E36D-49A9-96FC-19261CE4AA5C}">
      <dgm:prSet/>
      <dgm:spPr/>
      <dgm:t>
        <a:bodyPr/>
        <a:lstStyle/>
        <a:p>
          <a:endParaRPr lang="en-US"/>
        </a:p>
      </dgm:t>
    </dgm:pt>
    <dgm:pt modelId="{06D182E1-979C-45FB-9400-19AE017FB791}">
      <dgm:prSet phldrT="[Text]"/>
      <dgm:spPr/>
      <dgm:t>
        <a:bodyPr/>
        <a:lstStyle/>
        <a:p>
          <a:r>
            <a:rPr lang="en-US" dirty="0" smtClean="0"/>
            <a:t>Should be sufficient to provide broad spectrum and input.</a:t>
          </a:r>
          <a:endParaRPr lang="en-US" dirty="0"/>
        </a:p>
      </dgm:t>
    </dgm:pt>
    <dgm:pt modelId="{3DB25B80-507D-441E-9ED9-1020B262C0C1}" type="parTrans" cxnId="{94851FEE-E633-4E1C-A23B-8659DBB7D30F}">
      <dgm:prSet/>
      <dgm:spPr/>
      <dgm:t>
        <a:bodyPr/>
        <a:lstStyle/>
        <a:p>
          <a:endParaRPr lang="en-US"/>
        </a:p>
      </dgm:t>
    </dgm:pt>
    <dgm:pt modelId="{AEA8E1FE-B1D6-44FB-8B1D-13562DED5106}" type="sibTrans" cxnId="{94851FEE-E633-4E1C-A23B-8659DBB7D30F}">
      <dgm:prSet/>
      <dgm:spPr/>
      <dgm:t>
        <a:bodyPr/>
        <a:lstStyle/>
        <a:p>
          <a:endParaRPr lang="en-US"/>
        </a:p>
      </dgm:t>
    </dgm:pt>
    <dgm:pt modelId="{E25B74EE-DE58-4690-B46E-D1D42364295C}">
      <dgm:prSet phldrT="[Text]"/>
      <dgm:spPr/>
      <dgm:t>
        <a:bodyPr/>
        <a:lstStyle/>
        <a:p>
          <a:r>
            <a:rPr lang="en-US" dirty="0" smtClean="0"/>
            <a:t>Agency Head and Training Coordinator ex-officio only.</a:t>
          </a:r>
        </a:p>
      </dgm:t>
    </dgm:pt>
    <dgm:pt modelId="{201A03C6-5FCD-4082-B688-DDEDF3CC49D1}" type="parTrans" cxnId="{2E0A163F-BFB9-4EA2-B378-2B1CC81CDCF1}">
      <dgm:prSet/>
      <dgm:spPr/>
      <dgm:t>
        <a:bodyPr/>
        <a:lstStyle/>
        <a:p>
          <a:endParaRPr lang="en-US"/>
        </a:p>
      </dgm:t>
    </dgm:pt>
    <dgm:pt modelId="{4FC306F6-8D77-418B-9A99-A237D37148BF}" type="sibTrans" cxnId="{2E0A163F-BFB9-4EA2-B378-2B1CC81CDCF1}">
      <dgm:prSet/>
      <dgm:spPr/>
      <dgm:t>
        <a:bodyPr/>
        <a:lstStyle/>
        <a:p>
          <a:endParaRPr lang="en-US"/>
        </a:p>
      </dgm:t>
    </dgm:pt>
    <dgm:pt modelId="{D3F1A9CE-DB54-4A74-B67A-CB9E60778FD6}">
      <dgm:prSet phldrT="[Text]"/>
      <dgm:spPr/>
      <dgm:t>
        <a:bodyPr/>
        <a:lstStyle/>
        <a:p>
          <a:r>
            <a:rPr lang="en-US" dirty="0" smtClean="0"/>
            <a:t>Not permitted to vote.</a:t>
          </a:r>
        </a:p>
      </dgm:t>
    </dgm:pt>
    <dgm:pt modelId="{C31AB606-B9C8-4A15-BC81-A4D5F1C23A2A}" type="parTrans" cxnId="{36961BD0-FDAA-486F-A3BA-3CAF23BE2724}">
      <dgm:prSet/>
      <dgm:spPr/>
      <dgm:t>
        <a:bodyPr/>
        <a:lstStyle/>
        <a:p>
          <a:endParaRPr lang="en-US"/>
        </a:p>
      </dgm:t>
    </dgm:pt>
    <dgm:pt modelId="{A24DF1C4-40EF-4B11-BB31-5CBE5E8DE7C2}" type="sibTrans" cxnId="{36961BD0-FDAA-486F-A3BA-3CAF23BE2724}">
      <dgm:prSet/>
      <dgm:spPr/>
      <dgm:t>
        <a:bodyPr/>
        <a:lstStyle/>
        <a:p>
          <a:endParaRPr lang="en-US"/>
        </a:p>
      </dgm:t>
    </dgm:pt>
    <dgm:pt modelId="{82C2136E-9753-4729-B957-EE5FF617FCF1}" type="pres">
      <dgm:prSet presAssocID="{F85A5BEF-5E21-4DEF-90AA-FD129600D1AA}" presName="linear" presStyleCnt="0">
        <dgm:presLayoutVars>
          <dgm:animLvl val="lvl"/>
          <dgm:resizeHandles val="exact"/>
        </dgm:presLayoutVars>
      </dgm:prSet>
      <dgm:spPr/>
      <dgm:t>
        <a:bodyPr/>
        <a:lstStyle/>
        <a:p>
          <a:endParaRPr lang="en-US"/>
        </a:p>
      </dgm:t>
    </dgm:pt>
    <dgm:pt modelId="{B7C0987E-711F-43EE-8EF2-8DA7296E44B1}" type="pres">
      <dgm:prSet presAssocID="{6A8CA969-B9F8-4B63-8822-836C82789E17}" presName="parentText" presStyleLbl="node1" presStyleIdx="0" presStyleCnt="4">
        <dgm:presLayoutVars>
          <dgm:chMax val="0"/>
          <dgm:bulletEnabled val="1"/>
        </dgm:presLayoutVars>
      </dgm:prSet>
      <dgm:spPr/>
      <dgm:t>
        <a:bodyPr/>
        <a:lstStyle/>
        <a:p>
          <a:endParaRPr lang="en-US"/>
        </a:p>
      </dgm:t>
    </dgm:pt>
    <dgm:pt modelId="{28F3937E-B3ED-445F-A06E-E1A0D05C054C}" type="pres">
      <dgm:prSet presAssocID="{6A8CA969-B9F8-4B63-8822-836C82789E17}" presName="childText" presStyleLbl="revTx" presStyleIdx="0" presStyleCnt="4">
        <dgm:presLayoutVars>
          <dgm:bulletEnabled val="1"/>
        </dgm:presLayoutVars>
      </dgm:prSet>
      <dgm:spPr/>
      <dgm:t>
        <a:bodyPr/>
        <a:lstStyle/>
        <a:p>
          <a:endParaRPr lang="en-US"/>
        </a:p>
      </dgm:t>
    </dgm:pt>
    <dgm:pt modelId="{5CC238ED-6F0F-4303-846C-D7C762BBBF88}" type="pres">
      <dgm:prSet presAssocID="{6D543F7E-729F-40C7-A6BD-4625731C114C}" presName="parentText" presStyleLbl="node1" presStyleIdx="1" presStyleCnt="4">
        <dgm:presLayoutVars>
          <dgm:chMax val="0"/>
          <dgm:bulletEnabled val="1"/>
        </dgm:presLayoutVars>
      </dgm:prSet>
      <dgm:spPr/>
      <dgm:t>
        <a:bodyPr/>
        <a:lstStyle/>
        <a:p>
          <a:endParaRPr lang="en-US"/>
        </a:p>
      </dgm:t>
    </dgm:pt>
    <dgm:pt modelId="{9AFEF736-A254-4A75-BBF9-CFDF3D752B25}" type="pres">
      <dgm:prSet presAssocID="{6D543F7E-729F-40C7-A6BD-4625731C114C}" presName="childText" presStyleLbl="revTx" presStyleIdx="1" presStyleCnt="4">
        <dgm:presLayoutVars>
          <dgm:bulletEnabled val="1"/>
        </dgm:presLayoutVars>
      </dgm:prSet>
      <dgm:spPr/>
      <dgm:t>
        <a:bodyPr/>
        <a:lstStyle/>
        <a:p>
          <a:endParaRPr lang="en-US"/>
        </a:p>
      </dgm:t>
    </dgm:pt>
    <dgm:pt modelId="{1FEEDCB9-1B2F-4E43-B12C-93B3E6DC2268}" type="pres">
      <dgm:prSet presAssocID="{1A7CC561-89BB-428D-94CB-BAED21345CEB}" presName="parentText" presStyleLbl="node1" presStyleIdx="2" presStyleCnt="4">
        <dgm:presLayoutVars>
          <dgm:chMax val="0"/>
          <dgm:bulletEnabled val="1"/>
        </dgm:presLayoutVars>
      </dgm:prSet>
      <dgm:spPr/>
      <dgm:t>
        <a:bodyPr/>
        <a:lstStyle/>
        <a:p>
          <a:endParaRPr lang="en-US"/>
        </a:p>
      </dgm:t>
    </dgm:pt>
    <dgm:pt modelId="{BEB4443F-C883-4D27-AA40-8DD2AD6869DD}" type="pres">
      <dgm:prSet presAssocID="{1A7CC561-89BB-428D-94CB-BAED21345CEB}" presName="childText" presStyleLbl="revTx" presStyleIdx="2" presStyleCnt="4">
        <dgm:presLayoutVars>
          <dgm:bulletEnabled val="1"/>
        </dgm:presLayoutVars>
      </dgm:prSet>
      <dgm:spPr/>
      <dgm:t>
        <a:bodyPr/>
        <a:lstStyle/>
        <a:p>
          <a:endParaRPr lang="en-US"/>
        </a:p>
      </dgm:t>
    </dgm:pt>
    <dgm:pt modelId="{B068D7D6-4FD7-4398-A2D4-CC6F7B6ED37A}" type="pres">
      <dgm:prSet presAssocID="{E25B74EE-DE58-4690-B46E-D1D42364295C}" presName="parentText" presStyleLbl="node1" presStyleIdx="3" presStyleCnt="4">
        <dgm:presLayoutVars>
          <dgm:chMax val="0"/>
          <dgm:bulletEnabled val="1"/>
        </dgm:presLayoutVars>
      </dgm:prSet>
      <dgm:spPr/>
      <dgm:t>
        <a:bodyPr/>
        <a:lstStyle/>
        <a:p>
          <a:endParaRPr lang="en-US"/>
        </a:p>
      </dgm:t>
    </dgm:pt>
    <dgm:pt modelId="{61395604-2BC6-43DD-9E5F-0B86D73406F0}" type="pres">
      <dgm:prSet presAssocID="{E25B74EE-DE58-4690-B46E-D1D42364295C}" presName="childText" presStyleLbl="revTx" presStyleIdx="3" presStyleCnt="4">
        <dgm:presLayoutVars>
          <dgm:bulletEnabled val="1"/>
        </dgm:presLayoutVars>
      </dgm:prSet>
      <dgm:spPr/>
      <dgm:t>
        <a:bodyPr/>
        <a:lstStyle/>
        <a:p>
          <a:endParaRPr lang="en-US"/>
        </a:p>
      </dgm:t>
    </dgm:pt>
  </dgm:ptLst>
  <dgm:cxnLst>
    <dgm:cxn modelId="{081BDD3A-1DE8-4A78-913B-28CA4314EC02}" type="presOf" srcId="{6A8CA969-B9F8-4B63-8822-836C82789E17}" destId="{B7C0987E-711F-43EE-8EF2-8DA7296E44B1}" srcOrd="0" destOrd="0" presId="urn:microsoft.com/office/officeart/2005/8/layout/vList2"/>
    <dgm:cxn modelId="{5D8A3A0C-935A-49F0-ADB8-49766A9A27F8}" type="presOf" srcId="{06D182E1-979C-45FB-9400-19AE017FB791}" destId="{BEB4443F-C883-4D27-AA40-8DD2AD6869DD}" srcOrd="0" destOrd="0" presId="urn:microsoft.com/office/officeart/2005/8/layout/vList2"/>
    <dgm:cxn modelId="{F6B6DCB5-FAF5-414E-9D03-5DDEFD730C50}" type="presOf" srcId="{6D543F7E-729F-40C7-A6BD-4625731C114C}" destId="{5CC238ED-6F0F-4303-846C-D7C762BBBF88}" srcOrd="0" destOrd="0" presId="urn:microsoft.com/office/officeart/2005/8/layout/vList2"/>
    <dgm:cxn modelId="{DAB0FD5F-E4A6-4147-BB19-88AD94651A19}" type="presOf" srcId="{F85A5BEF-5E21-4DEF-90AA-FD129600D1AA}" destId="{82C2136E-9753-4729-B957-EE5FF617FCF1}" srcOrd="0" destOrd="0" presId="urn:microsoft.com/office/officeart/2005/8/layout/vList2"/>
    <dgm:cxn modelId="{D1C834D7-F53A-47FC-9458-4993220B36C0}" type="presOf" srcId="{43EE1526-E86D-48E2-828E-7B4441A139B0}" destId="{9AFEF736-A254-4A75-BBF9-CFDF3D752B25}" srcOrd="0" destOrd="0" presId="urn:microsoft.com/office/officeart/2005/8/layout/vList2"/>
    <dgm:cxn modelId="{C55EC8EF-A247-4ED0-BD89-0EFA05FAFAFA}" type="presOf" srcId="{D3F1A9CE-DB54-4A74-B67A-CB9E60778FD6}" destId="{61395604-2BC6-43DD-9E5F-0B86D73406F0}" srcOrd="0" destOrd="0" presId="urn:microsoft.com/office/officeart/2005/8/layout/vList2"/>
    <dgm:cxn modelId="{36961BD0-FDAA-486F-A3BA-3CAF23BE2724}" srcId="{E25B74EE-DE58-4690-B46E-D1D42364295C}" destId="{D3F1A9CE-DB54-4A74-B67A-CB9E60778FD6}" srcOrd="0" destOrd="0" parTransId="{C31AB606-B9C8-4A15-BC81-A4D5F1C23A2A}" sibTransId="{A24DF1C4-40EF-4B11-BB31-5CBE5E8DE7C2}"/>
    <dgm:cxn modelId="{A37AA45D-E36D-49A9-96FC-19261CE4AA5C}" srcId="{F85A5BEF-5E21-4DEF-90AA-FD129600D1AA}" destId="{1A7CC561-89BB-428D-94CB-BAED21345CEB}" srcOrd="2" destOrd="0" parTransId="{E26D086C-AB89-495D-8E91-EC50D9229BB1}" sibTransId="{3B491C46-92C6-4162-9064-E628CD86E018}"/>
    <dgm:cxn modelId="{CFA36475-B472-4306-91A1-AF9D977913AB}" type="presOf" srcId="{1A7CC561-89BB-428D-94CB-BAED21345CEB}" destId="{1FEEDCB9-1B2F-4E43-B12C-93B3E6DC2268}" srcOrd="0" destOrd="0" presId="urn:microsoft.com/office/officeart/2005/8/layout/vList2"/>
    <dgm:cxn modelId="{F4D7E97F-BA5F-43A5-BD51-82948F273B7C}" type="presOf" srcId="{F49BE99D-2919-47CF-827E-B6B13378078E}" destId="{28F3937E-B3ED-445F-A06E-E1A0D05C054C}" srcOrd="0" destOrd="0" presId="urn:microsoft.com/office/officeart/2005/8/layout/vList2"/>
    <dgm:cxn modelId="{63FA16A8-F8F8-43A8-857E-81ABB34B30C8}" srcId="{F85A5BEF-5E21-4DEF-90AA-FD129600D1AA}" destId="{6A8CA969-B9F8-4B63-8822-836C82789E17}" srcOrd="0" destOrd="0" parTransId="{D087BDBB-FB8C-4B4C-BDDD-1A02A78274A9}" sibTransId="{7E1AED37-A7B6-48BA-88EC-5A122E2FF97F}"/>
    <dgm:cxn modelId="{0C3D9E9D-6A7E-4325-9A1A-0244981D6106}" srcId="{F85A5BEF-5E21-4DEF-90AA-FD129600D1AA}" destId="{6D543F7E-729F-40C7-A6BD-4625731C114C}" srcOrd="1" destOrd="0" parTransId="{F3370FE3-0AC1-4FA5-804F-E6B45FB07AF1}" sibTransId="{F923A4FB-CA75-4DCF-847F-BAD83D7A62C8}"/>
    <dgm:cxn modelId="{48362320-7081-4ED7-908E-FFED412B6601}" srcId="{6D543F7E-729F-40C7-A6BD-4625731C114C}" destId="{43EE1526-E86D-48E2-828E-7B4441A139B0}" srcOrd="0" destOrd="0" parTransId="{554E035B-CD7F-41A3-9CBC-BBC1A52A5F34}" sibTransId="{4A9FDC4F-3F13-430B-87CF-FC22AC44634F}"/>
    <dgm:cxn modelId="{2E0A163F-BFB9-4EA2-B378-2B1CC81CDCF1}" srcId="{F85A5BEF-5E21-4DEF-90AA-FD129600D1AA}" destId="{E25B74EE-DE58-4690-B46E-D1D42364295C}" srcOrd="3" destOrd="0" parTransId="{201A03C6-5FCD-4082-B688-DDEDF3CC49D1}" sibTransId="{4FC306F6-8D77-418B-9A99-A237D37148BF}"/>
    <dgm:cxn modelId="{1774C772-780D-4CB7-A72D-F899AD43316C}" srcId="{6A8CA969-B9F8-4B63-8822-836C82789E17}" destId="{F49BE99D-2919-47CF-827E-B6B13378078E}" srcOrd="0" destOrd="0" parTransId="{43A61A20-1FB4-4F7D-AE02-5E612C848801}" sibTransId="{E5C31680-7ADA-4D9C-B8F0-1BE6C7836DD2}"/>
    <dgm:cxn modelId="{94851FEE-E633-4E1C-A23B-8659DBB7D30F}" srcId="{1A7CC561-89BB-428D-94CB-BAED21345CEB}" destId="{06D182E1-979C-45FB-9400-19AE017FB791}" srcOrd="0" destOrd="0" parTransId="{3DB25B80-507D-441E-9ED9-1020B262C0C1}" sibTransId="{AEA8E1FE-B1D6-44FB-8B1D-13562DED5106}"/>
    <dgm:cxn modelId="{695DF082-2326-491E-AC8E-F753A3E69454}" type="presOf" srcId="{E25B74EE-DE58-4690-B46E-D1D42364295C}" destId="{B068D7D6-4FD7-4398-A2D4-CC6F7B6ED37A}" srcOrd="0" destOrd="0" presId="urn:microsoft.com/office/officeart/2005/8/layout/vList2"/>
    <dgm:cxn modelId="{558C57D5-2803-4A96-B568-EC1053A58C20}" type="presParOf" srcId="{82C2136E-9753-4729-B957-EE5FF617FCF1}" destId="{B7C0987E-711F-43EE-8EF2-8DA7296E44B1}" srcOrd="0" destOrd="0" presId="urn:microsoft.com/office/officeart/2005/8/layout/vList2"/>
    <dgm:cxn modelId="{D738DA15-48DA-4448-A6BA-D8A3D699B5D0}" type="presParOf" srcId="{82C2136E-9753-4729-B957-EE5FF617FCF1}" destId="{28F3937E-B3ED-445F-A06E-E1A0D05C054C}" srcOrd="1" destOrd="0" presId="urn:microsoft.com/office/officeart/2005/8/layout/vList2"/>
    <dgm:cxn modelId="{319E6099-F983-44E0-920E-E8ED33189AB4}" type="presParOf" srcId="{82C2136E-9753-4729-B957-EE5FF617FCF1}" destId="{5CC238ED-6F0F-4303-846C-D7C762BBBF88}" srcOrd="2" destOrd="0" presId="urn:microsoft.com/office/officeart/2005/8/layout/vList2"/>
    <dgm:cxn modelId="{9D5D978C-198A-4BFD-B1F9-8492B5A3D685}" type="presParOf" srcId="{82C2136E-9753-4729-B957-EE5FF617FCF1}" destId="{9AFEF736-A254-4A75-BBF9-CFDF3D752B25}" srcOrd="3" destOrd="0" presId="urn:microsoft.com/office/officeart/2005/8/layout/vList2"/>
    <dgm:cxn modelId="{97163D72-6BD3-40C2-802F-FC485240AEC6}" type="presParOf" srcId="{82C2136E-9753-4729-B957-EE5FF617FCF1}" destId="{1FEEDCB9-1B2F-4E43-B12C-93B3E6DC2268}" srcOrd="4" destOrd="0" presId="urn:microsoft.com/office/officeart/2005/8/layout/vList2"/>
    <dgm:cxn modelId="{1C5FB739-0073-4DB7-8746-E1CC11ADE414}" type="presParOf" srcId="{82C2136E-9753-4729-B957-EE5FF617FCF1}" destId="{BEB4443F-C883-4D27-AA40-8DD2AD6869DD}" srcOrd="5" destOrd="0" presId="urn:microsoft.com/office/officeart/2005/8/layout/vList2"/>
    <dgm:cxn modelId="{4577E6E7-0E75-415F-AF8F-FC1BAF6F4C63}" type="presParOf" srcId="{82C2136E-9753-4729-B957-EE5FF617FCF1}" destId="{B068D7D6-4FD7-4398-A2D4-CC6F7B6ED37A}" srcOrd="6" destOrd="0" presId="urn:microsoft.com/office/officeart/2005/8/layout/vList2"/>
    <dgm:cxn modelId="{FD31A544-6611-435E-A23D-B7CC56C0CF6F}" type="presParOf" srcId="{82C2136E-9753-4729-B957-EE5FF617FCF1}" destId="{61395604-2BC6-43DD-9E5F-0B86D73406F0}" srcOrd="7"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BE8D4E39-EB68-47B0-A33D-3EA0D03A7B0C}" type="datetimeFigureOut">
              <a:rPr lang="en-US" smtClean="0"/>
              <a:t>1/13/2016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9C8C67E-F341-4D48-A6AE-26D592DB4BDB}" type="slidenum">
              <a:rPr lang="en-US" smtClean="0"/>
              <a:t>‹#›</a:t>
            </a:fld>
            <a:endParaRPr lang="en-US"/>
          </a:p>
        </p:txBody>
      </p:sp>
    </p:spTree>
    <p:extLst>
      <p:ext uri="{BB962C8B-B14F-4D97-AF65-F5344CB8AC3E}">
        <p14:creationId xmlns:p14="http://schemas.microsoft.com/office/powerpoint/2010/main" val="1442358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instructor should provide a warm welcome,</a:t>
            </a:r>
            <a:r>
              <a:rPr lang="en-US" baseline="0" dirty="0" smtClean="0"/>
              <a:t> provide an explanation as to the purpose of the course and how having the knowledge will make each representative a valued resource for local LE training information, and provide details as to how the instructor is a subject matter expert suitable to teach this program.</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2</a:t>
            </a:fld>
            <a:endParaRPr lang="en-US"/>
          </a:p>
        </p:txBody>
      </p:sp>
    </p:spTree>
    <p:extLst>
      <p:ext uri="{BB962C8B-B14F-4D97-AF65-F5344CB8AC3E}">
        <p14:creationId xmlns:p14="http://schemas.microsoft.com/office/powerpoint/2010/main" val="30570344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Training curriculum falls</a:t>
            </a:r>
            <a:r>
              <a:rPr lang="en-US" baseline="0" dirty="0" smtClean="0"/>
              <a:t> under one of three categories: (1) the State Legislature dictates a specific training requirement, (2) TCOLE initiates an administrative requirement, or (3) the agency identifies a local need for training on a particular topic or issue.  From these needs are developed lesson plans and training programs.</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18</a:t>
            </a:fld>
            <a:endParaRPr lang="en-US"/>
          </a:p>
        </p:txBody>
      </p:sp>
    </p:spTree>
    <p:extLst>
      <p:ext uri="{BB962C8B-B14F-4D97-AF65-F5344CB8AC3E}">
        <p14:creationId xmlns:p14="http://schemas.microsoft.com/office/powerpoint/2010/main" val="33912002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Open the floor for broad discussion.  Encourage</a:t>
            </a:r>
            <a:r>
              <a:rPr lang="en-US" baseline="0" dirty="0" smtClean="0"/>
              <a:t> to free thinking beyond the traditional limits, based upon local and current issues.  Ask probing questions such as: “What do you see in the near future as issues law enforcement must be trained in to provide protection of all kinds to the citizens of the community?”</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19</a:t>
            </a:fld>
            <a:endParaRPr lang="en-US"/>
          </a:p>
        </p:txBody>
      </p:sp>
    </p:spTree>
    <p:extLst>
      <p:ext uri="{BB962C8B-B14F-4D97-AF65-F5344CB8AC3E}">
        <p14:creationId xmlns:p14="http://schemas.microsoft.com/office/powerpoint/2010/main" val="5426359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minimum of 1/3 of the appointed members must be “public members.”  The percentage</a:t>
            </a:r>
            <a:r>
              <a:rPr lang="en-US" baseline="0" dirty="0" smtClean="0"/>
              <a:t> can be greater, for example ½ of them may be public members; however, it can never be below 1/3.  Remember to always round up when calculating numbers.  Example: A 6 member board requires a minimum of 2 public members.  A seven member board requires 3 because of rounding up.</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20</a:t>
            </a:fld>
            <a:endParaRPr lang="en-US"/>
          </a:p>
        </p:txBody>
      </p:sp>
    </p:spTree>
    <p:extLst>
      <p:ext uri="{BB962C8B-B14F-4D97-AF65-F5344CB8AC3E}">
        <p14:creationId xmlns:p14="http://schemas.microsoft.com/office/powerpoint/2010/main" val="38840303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good time to present the Advisory Board Eligibility form if not already done so.  All board members must complete the form, even the law enforcement</a:t>
            </a:r>
            <a:r>
              <a:rPr lang="en-US" baseline="0" dirty="0" smtClean="0"/>
              <a:t> representative, because the form includes validation of training, dates of appointment to the board, and other key information.  A “Public Member” must meet all five, and this includes the members spouse. </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21</a:t>
            </a:fld>
            <a:endParaRPr lang="en-US"/>
          </a:p>
        </p:txBody>
      </p:sp>
    </p:spTree>
    <p:extLst>
      <p:ext uri="{BB962C8B-B14F-4D97-AF65-F5344CB8AC3E}">
        <p14:creationId xmlns:p14="http://schemas.microsoft.com/office/powerpoint/2010/main" val="30319215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training entities have greater input based upon the type of training provider.  For example: Academic Alternative Courses are highly regulated by regional college accreditation</a:t>
            </a:r>
            <a:r>
              <a:rPr lang="en-US" baseline="0" dirty="0" smtClean="0"/>
              <a:t> agencies such as the Southern Association of Colleges, and limited input from the Advisory Board results.  Others require a great deal of input, especially academies.</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22</a:t>
            </a:fld>
            <a:endParaRPr lang="en-US"/>
          </a:p>
        </p:txBody>
      </p:sp>
    </p:spTree>
    <p:extLst>
      <p:ext uri="{BB962C8B-B14F-4D97-AF65-F5344CB8AC3E}">
        <p14:creationId xmlns:p14="http://schemas.microsoft.com/office/powerpoint/2010/main" val="15342391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Advisory Board is expected to take a pro-active role in providing direction and input to the agency head and</a:t>
            </a:r>
            <a:r>
              <a:rPr lang="en-US" baseline="0" dirty="0" smtClean="0"/>
              <a:t> the training coordinator as to the type of training provided.  The board is encouraged to initiate training ideas and input that exceeds the minimal standards.  When you dial 9-1-1, how much training do you want the dispatcher to have if you have a police, fire or medical emergency?</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23</a:t>
            </a:fld>
            <a:endParaRPr lang="en-US"/>
          </a:p>
        </p:txBody>
      </p:sp>
    </p:spTree>
    <p:extLst>
      <p:ext uri="{BB962C8B-B14F-4D97-AF65-F5344CB8AC3E}">
        <p14:creationId xmlns:p14="http://schemas.microsoft.com/office/powerpoint/2010/main" val="13358706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TCOLE</a:t>
            </a:r>
            <a:r>
              <a:rPr lang="en-US" baseline="0" dirty="0" smtClean="0"/>
              <a:t> rule 215.7 sets out four fundamental requirements: (1) The number of members. The greater the number the greater the input and reflection of the community. (2) The requirement for a quorum at all times. (3) One-third as public members. (4) Agency Head and Coordinator are not permitted to vote.  They are ex-officio only.</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24</a:t>
            </a:fld>
            <a:endParaRPr lang="en-US"/>
          </a:p>
        </p:txBody>
      </p:sp>
    </p:spTree>
    <p:extLst>
      <p:ext uri="{BB962C8B-B14F-4D97-AF65-F5344CB8AC3E}">
        <p14:creationId xmlns:p14="http://schemas.microsoft.com/office/powerpoint/2010/main" val="5640493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chairperson can only be appointed by the Agency Head (Chief, Sheriff, Director,</a:t>
            </a:r>
            <a:r>
              <a:rPr lang="en-US" baseline="0" dirty="0" smtClean="0"/>
              <a:t> etc.), Deputy Chiefs, Training Coordinators, etc. cannot make the appointment; or the member must be elected by the majority of the advisory board members among themselves.  Each Advisory Board should have a set of written guidelines that establishes these types of procedures. </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25</a:t>
            </a:fld>
            <a:endParaRPr lang="en-US"/>
          </a:p>
        </p:txBody>
      </p:sp>
    </p:spTree>
    <p:extLst>
      <p:ext uri="{BB962C8B-B14F-4D97-AF65-F5344CB8AC3E}">
        <p14:creationId xmlns:p14="http://schemas.microsoft.com/office/powerpoint/2010/main" val="30446085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Advisory Board meetings should be structured and organized with a well defined agenda that allows for input into all the required areas that an Advisory</a:t>
            </a:r>
            <a:r>
              <a:rPr lang="en-US" baseline="0" dirty="0" smtClean="0"/>
              <a:t> Board is required to provide input</a:t>
            </a:r>
            <a:r>
              <a:rPr lang="en-US" dirty="0" smtClean="0"/>
              <a:t>.  A</a:t>
            </a:r>
            <a:r>
              <a:rPr lang="en-US" baseline="0" dirty="0" smtClean="0"/>
              <a:t> strong chairperson is necessary to keep the meeting both effective and efficient.  Meeting several times per year is a best practices for best results, with open communication when not formally meeting.</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26</a:t>
            </a:fld>
            <a:endParaRPr lang="en-US"/>
          </a:p>
        </p:txBody>
      </p:sp>
    </p:spTree>
    <p:extLst>
      <p:ext uri="{BB962C8B-B14F-4D97-AF65-F5344CB8AC3E}">
        <p14:creationId xmlns:p14="http://schemas.microsoft.com/office/powerpoint/2010/main" val="18558001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Advisory Board is required to produce minutes of each meeting as a record of the action directed by the board.  The minutes must include all of the items shown above as a minimum.  Example minutes may be obtained through Robert’s Rules of Order or by reviewing the quarterly meeting minutes for TCOLE, which are located on the TCOLE web site. </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27</a:t>
            </a:fld>
            <a:endParaRPr lang="en-US"/>
          </a:p>
        </p:txBody>
      </p:sp>
    </p:spTree>
    <p:extLst>
      <p:ext uri="{BB962C8B-B14F-4D97-AF65-F5344CB8AC3E}">
        <p14:creationId xmlns:p14="http://schemas.microsoft.com/office/powerpoint/2010/main" val="1990501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TCOLE</a:t>
            </a:r>
            <a:r>
              <a:rPr lang="en-US" baseline="0" dirty="0" smtClean="0"/>
              <a:t> is a regulatory agency responsible for overseeing training and regulatory requirements for Texas law enforcement officers, emergency 9-1-1 </a:t>
            </a:r>
            <a:r>
              <a:rPr lang="en-US" baseline="0" dirty="0" err="1" smtClean="0"/>
              <a:t>telecommunicators</a:t>
            </a:r>
            <a:r>
              <a:rPr lang="en-US" baseline="0" dirty="0" smtClean="0"/>
              <a:t> (dispatchers) and county jailers. (Municipal jailers are not regulated.)  Many do not realize TCOLE addresses all three.</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3</a:t>
            </a:fld>
            <a:endParaRPr lang="en-US"/>
          </a:p>
        </p:txBody>
      </p:sp>
    </p:spTree>
    <p:extLst>
      <p:ext uri="{BB962C8B-B14F-4D97-AF65-F5344CB8AC3E}">
        <p14:creationId xmlns:p14="http://schemas.microsoft.com/office/powerpoint/2010/main" val="17913800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above list identifies</a:t>
            </a:r>
            <a:r>
              <a:rPr lang="en-US" baseline="0" dirty="0" smtClean="0"/>
              <a:t> the only approved appointing authority permitted to appoint an advisory board member.  Each is based upon the type of training agency or provider.</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28</a:t>
            </a:fld>
            <a:endParaRPr lang="en-US"/>
          </a:p>
        </p:txBody>
      </p:sp>
    </p:spTree>
    <p:extLst>
      <p:ext uri="{BB962C8B-B14F-4D97-AF65-F5344CB8AC3E}">
        <p14:creationId xmlns:p14="http://schemas.microsoft.com/office/powerpoint/2010/main" val="1778692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Advisory</a:t>
            </a:r>
            <a:r>
              <a:rPr lang="en-US" baseline="0" dirty="0" smtClean="0"/>
              <a:t> Board it required to provide input in five specific areas as shown above.  These may be individual agenda items, included in administrative reports formally accepted/approved by motion and vote, or by formal adoption of schedules or training calendars.  Be sure to include all five topics for input by the board.</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29</a:t>
            </a:fld>
            <a:endParaRPr lang="en-US"/>
          </a:p>
        </p:txBody>
      </p:sp>
    </p:spTree>
    <p:extLst>
      <p:ext uri="{BB962C8B-B14F-4D97-AF65-F5344CB8AC3E}">
        <p14:creationId xmlns:p14="http://schemas.microsoft.com/office/powerpoint/2010/main" val="27037714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Your role is critical to providing the best trained</a:t>
            </a:r>
            <a:r>
              <a:rPr lang="en-US" baseline="0" dirty="0" smtClean="0"/>
              <a:t> personnel ready to respond to emergency situations, crime prevention and detection, and criminal apprehension and retention.  Imagine if you had an emergency situation and called 9-1-1 ----- how professionally trained to you want each person involved to be prior to the emergency?  You are the gatekeeper.  You call for the local standards.</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30</a:t>
            </a:fld>
            <a:endParaRPr lang="en-US"/>
          </a:p>
        </p:txBody>
      </p:sp>
    </p:spTree>
    <p:extLst>
      <p:ext uri="{BB962C8B-B14F-4D97-AF65-F5344CB8AC3E}">
        <p14:creationId xmlns:p14="http://schemas.microsoft.com/office/powerpoint/2010/main" val="34101845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Consider that this is your neighborhood, your schools, your family,</a:t>
            </a:r>
            <a:r>
              <a:rPr lang="en-US" baseline="0" dirty="0" smtClean="0"/>
              <a:t> your friends, and yourself that are going to be the recipients of the quality of training for police, dispatchers, and jailers.  The level of training dictates the level of professionalism.  Would you want an untrained doctor performing surgery?  An untrained lawyer drafting contracts?  It is the same for emergency responders!!!</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31</a:t>
            </a:fld>
            <a:endParaRPr lang="en-US"/>
          </a:p>
        </p:txBody>
      </p:sp>
    </p:spTree>
    <p:extLst>
      <p:ext uri="{BB962C8B-B14F-4D97-AF65-F5344CB8AC3E}">
        <p14:creationId xmlns:p14="http://schemas.microsoft.com/office/powerpoint/2010/main" val="3935266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are the gatekeeper.</a:t>
            </a:r>
            <a:r>
              <a:rPr lang="en-US" baseline="0" dirty="0" smtClean="0"/>
              <a:t>  You set the local standards above the minimal requirements.  The agencies are held to the standard you call for in training.  TCOLE conducts periodic on-site evaluations that include a review of the minutes of the meetings and direction from the Advisory Board, and the agencies are held accountable for ensuring compliance with those standards.</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32</a:t>
            </a:fld>
            <a:endParaRPr lang="en-US"/>
          </a:p>
        </p:txBody>
      </p:sp>
    </p:spTree>
    <p:extLst>
      <p:ext uri="{BB962C8B-B14F-4D97-AF65-F5344CB8AC3E}">
        <p14:creationId xmlns:p14="http://schemas.microsoft.com/office/powerpoint/2010/main" val="41158154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an</a:t>
            </a:r>
            <a:r>
              <a:rPr lang="en-US" baseline="0" dirty="0" smtClean="0"/>
              <a:t> appointed member of a public agency, you become a “public servant” to the degree it applies to your regulatory responsibility.  You do not have arrest powers, but you can set the example for maintaining the highest ethical standards.  You may be challenged from time to time to say or do something based on confidential information you may get.  You now have a responsibility.</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33</a:t>
            </a:fld>
            <a:endParaRPr lang="en-US"/>
          </a:p>
        </p:txBody>
      </p:sp>
    </p:spTree>
    <p:extLst>
      <p:ext uri="{BB962C8B-B14F-4D97-AF65-F5344CB8AC3E}">
        <p14:creationId xmlns:p14="http://schemas.microsoft.com/office/powerpoint/2010/main" val="35882704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Maintain the highest ethical standards.  It is said that character</a:t>
            </a:r>
            <a:r>
              <a:rPr lang="en-US" baseline="0" dirty="0" smtClean="0"/>
              <a:t> is how one acts when no one else is watching.  You hold both a moral and a legal responsibility that comes with the position.  Failure to exercise due diligence can hold serious ramifications. </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34</a:t>
            </a:fld>
            <a:endParaRPr lang="en-US"/>
          </a:p>
        </p:txBody>
      </p:sp>
    </p:spTree>
    <p:extLst>
      <p:ext uri="{BB962C8B-B14F-4D97-AF65-F5344CB8AC3E}">
        <p14:creationId xmlns:p14="http://schemas.microsoft.com/office/powerpoint/2010/main" val="31397782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detailing the specifics of the Penal Code, encourage an open discussion about the impact of failing to uphold standards.  Use examples (deleting agency</a:t>
            </a:r>
            <a:r>
              <a:rPr lang="en-US" baseline="0" dirty="0" smtClean="0"/>
              <a:t> and individual names when applicable) to generate discussion.  Use probing questions and let the board actively conduct some insightful dialogue.   Then reveal one bullet point at a time to further generate discussion. </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35</a:t>
            </a:fld>
            <a:endParaRPr lang="en-US"/>
          </a:p>
        </p:txBody>
      </p:sp>
    </p:spTree>
    <p:extLst>
      <p:ext uri="{BB962C8B-B14F-4D97-AF65-F5344CB8AC3E}">
        <p14:creationId xmlns:p14="http://schemas.microsoft.com/office/powerpoint/2010/main" val="25381815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the lesson plan to provide more specific</a:t>
            </a:r>
            <a:r>
              <a:rPr lang="en-US" baseline="0" dirty="0" smtClean="0"/>
              <a:t> details regarding each offense.  Use examples as shown in the lesson plan or from local events.</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37</a:t>
            </a:fld>
            <a:endParaRPr lang="en-US"/>
          </a:p>
        </p:txBody>
      </p:sp>
    </p:spTree>
    <p:extLst>
      <p:ext uri="{BB962C8B-B14F-4D97-AF65-F5344CB8AC3E}">
        <p14:creationId xmlns:p14="http://schemas.microsoft.com/office/powerpoint/2010/main" val="40427999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Use the lesson plan to provide more specific</a:t>
            </a:r>
            <a:r>
              <a:rPr lang="en-US" baseline="0" dirty="0" smtClean="0"/>
              <a:t> details regarding each offense.  Use examples as shown in the lesson plan or from local events.</a:t>
            </a:r>
            <a:endParaRPr lang="en-US" dirty="0" smtClean="0"/>
          </a:p>
          <a:p>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38</a:t>
            </a:fld>
            <a:endParaRPr lang="en-US"/>
          </a:p>
        </p:txBody>
      </p:sp>
    </p:spTree>
    <p:extLst>
      <p:ext uri="{BB962C8B-B14F-4D97-AF65-F5344CB8AC3E}">
        <p14:creationId xmlns:p14="http://schemas.microsoft.com/office/powerpoint/2010/main" val="39785912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TCOLE is responsible for oversight of required LE training.</a:t>
            </a:r>
            <a:r>
              <a:rPr lang="en-US" baseline="0" dirty="0" smtClean="0"/>
              <a:t>  Because Texas is so large, it is impractical for the agency to provide all of the training directly; therefore they contract with other agencies and organizations, including private industry, to provide the training under strict regulatory guidelines.  This includes both state law and TCOLE administrative rules.</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4</a:t>
            </a:fld>
            <a:endParaRPr lang="en-US"/>
          </a:p>
        </p:txBody>
      </p:sp>
    </p:spTree>
    <p:extLst>
      <p:ext uri="{BB962C8B-B14F-4D97-AF65-F5344CB8AC3E}">
        <p14:creationId xmlns:p14="http://schemas.microsoft.com/office/powerpoint/2010/main" val="597185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Serving requires each member to pull their weight and help carry the load regarding meaningful</a:t>
            </a:r>
            <a:r>
              <a:rPr lang="en-US" baseline="0" dirty="0" smtClean="0"/>
              <a:t> input and direction.  </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39</a:t>
            </a:fld>
            <a:endParaRPr lang="en-US"/>
          </a:p>
        </p:txBody>
      </p:sp>
    </p:spTree>
    <p:extLst>
      <p:ext uri="{BB962C8B-B14F-4D97-AF65-F5344CB8AC3E}">
        <p14:creationId xmlns:p14="http://schemas.microsoft.com/office/powerpoint/2010/main" val="13795950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Conduct a review of the original six (6) learning objectives</a:t>
            </a:r>
            <a:r>
              <a:rPr lang="en-US" baseline="0" dirty="0" smtClean="0"/>
              <a:t>.  As each one appears, go over it with the participants to confirm they fully grasp the concepts.  If any areas are unclear, this is the time to provide additional insight and direction. </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40</a:t>
            </a:fld>
            <a:endParaRPr lang="en-US"/>
          </a:p>
        </p:txBody>
      </p:sp>
    </p:spTree>
    <p:extLst>
      <p:ext uri="{BB962C8B-B14F-4D97-AF65-F5344CB8AC3E}">
        <p14:creationId xmlns:p14="http://schemas.microsoft.com/office/powerpoint/2010/main" val="30671885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Open to floor</a:t>
            </a:r>
            <a:r>
              <a:rPr lang="en-US" baseline="0" dirty="0" smtClean="0"/>
              <a:t> to any questions. </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41</a:t>
            </a:fld>
            <a:endParaRPr lang="en-US"/>
          </a:p>
        </p:txBody>
      </p:sp>
    </p:spTree>
    <p:extLst>
      <p:ext uri="{BB962C8B-B14F-4D97-AF65-F5344CB8AC3E}">
        <p14:creationId xmlns:p14="http://schemas.microsoft.com/office/powerpoint/2010/main" val="14150314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Summarize the days program</a:t>
            </a:r>
            <a:r>
              <a:rPr lang="en-US" baseline="0" dirty="0" smtClean="0"/>
              <a:t> and the participants valuable role.  Thank each of them for their on-going commitment to quality service.</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42</a:t>
            </a:fld>
            <a:endParaRPr lang="en-US"/>
          </a:p>
        </p:txBody>
      </p:sp>
    </p:spTree>
    <p:extLst>
      <p:ext uri="{BB962C8B-B14F-4D97-AF65-F5344CB8AC3E}">
        <p14:creationId xmlns:p14="http://schemas.microsoft.com/office/powerpoint/2010/main" val="6900273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Administer</a:t>
            </a:r>
            <a:r>
              <a:rPr lang="en-US" baseline="0" dirty="0" smtClean="0"/>
              <a:t> any test, as applicable.  Be sure to issue and retrieve course and instructor evaluations/critiques.  Close the program.  Remember that those members with TCOLE PID numbers may received training credit subject to the conditions set out under training files and training records.  Always refer to TCOLE web site or call the Field Service Agent to confirm </a:t>
            </a:r>
            <a:r>
              <a:rPr lang="en-US" baseline="0" smtClean="0"/>
              <a:t>current information. </a:t>
            </a:r>
            <a:endParaRPr lang="en-US"/>
          </a:p>
        </p:txBody>
      </p:sp>
      <p:sp>
        <p:nvSpPr>
          <p:cNvPr id="4" name="Slide Number Placeholder 3"/>
          <p:cNvSpPr>
            <a:spLocks noGrp="1"/>
          </p:cNvSpPr>
          <p:nvPr>
            <p:ph type="sldNum" sz="quarter" idx="10"/>
          </p:nvPr>
        </p:nvSpPr>
        <p:spPr/>
        <p:txBody>
          <a:bodyPr/>
          <a:lstStyle/>
          <a:p>
            <a:fld id="{E9C8C67E-F341-4D48-A6AE-26D592DB4BDB}" type="slidenum">
              <a:rPr lang="en-US" smtClean="0"/>
              <a:t>43</a:t>
            </a:fld>
            <a:endParaRPr lang="en-US"/>
          </a:p>
        </p:txBody>
      </p:sp>
    </p:spTree>
    <p:extLst>
      <p:ext uri="{BB962C8B-B14F-4D97-AF65-F5344CB8AC3E}">
        <p14:creationId xmlns:p14="http://schemas.microsoft.com/office/powerpoint/2010/main" val="15359544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TCOLE recognizes three major</a:t>
            </a:r>
            <a:r>
              <a:rPr lang="en-US" baseline="0" dirty="0" smtClean="0"/>
              <a:t> categories of training providers: (1) Law Enforcement Agency; (2) Other Training Providers including council of governments, colleges, and private companies; (3) Academic alternative programs through college academic degrees (this still requires passing all the skills portions of an academy).</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11</a:t>
            </a:fld>
            <a:endParaRPr lang="en-US"/>
          </a:p>
        </p:txBody>
      </p:sp>
    </p:spTree>
    <p:extLst>
      <p:ext uri="{BB962C8B-B14F-4D97-AF65-F5344CB8AC3E}">
        <p14:creationId xmlns:p14="http://schemas.microsoft.com/office/powerpoint/2010/main" val="3431944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Advisory Board is required both by Texas law and by TCOLE administrative rule for all training providers.  TCOLE is granted the authority by the Texas Legislature to make rules consistent with State Law and regulating police, dispatch, and county jailers.  The Advisory Board is designed to give guidance to local agencies and to TCOLE as to the needs related to training.</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12</a:t>
            </a:fld>
            <a:endParaRPr lang="en-US"/>
          </a:p>
        </p:txBody>
      </p:sp>
    </p:spTree>
    <p:extLst>
      <p:ext uri="{BB962C8B-B14F-4D97-AF65-F5344CB8AC3E}">
        <p14:creationId xmlns:p14="http://schemas.microsoft.com/office/powerpoint/2010/main" val="11898367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Texas</a:t>
            </a:r>
            <a:r>
              <a:rPr lang="en-US" baseline="0" dirty="0" smtClean="0"/>
              <a:t> Legislature established TCOLE and the Advisory Board requirement under Texas Occupations Code.  TCOLE sets out additional administrative rules.   The Advisory Board provides more local direction to the individual entity providing law enforcement, dispatch, and county jailer training. </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13</a:t>
            </a:fld>
            <a:endParaRPr lang="en-US"/>
          </a:p>
        </p:txBody>
      </p:sp>
    </p:spTree>
    <p:extLst>
      <p:ext uri="{BB962C8B-B14F-4D97-AF65-F5344CB8AC3E}">
        <p14:creationId xmlns:p14="http://schemas.microsoft.com/office/powerpoint/2010/main" val="23057838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Being individually chosen</a:t>
            </a:r>
            <a:r>
              <a:rPr lang="en-US" baseline="0" dirty="0" smtClean="0"/>
              <a:t> to provide such important and critical input to local law enforcement trainers represents an honor and privilege granted to very few persons.  With that appointment comes a tremendous duty to the local community to ensure professionalism in emergency service providers.  When you call, you need the best!  The appointment comes with a big responsibility!</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15</a:t>
            </a:fld>
            <a:endParaRPr lang="en-US"/>
          </a:p>
        </p:txBody>
      </p:sp>
    </p:spTree>
    <p:extLst>
      <p:ext uri="{BB962C8B-B14F-4D97-AF65-F5344CB8AC3E}">
        <p14:creationId xmlns:p14="http://schemas.microsoft.com/office/powerpoint/2010/main" val="5553255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regulations set out by the Occupations Code and TCOLE</a:t>
            </a:r>
            <a:r>
              <a:rPr lang="en-US" baseline="0" dirty="0" smtClean="0"/>
              <a:t> DOES NOT limit the powers or duties of municipality or a county agency.  The regulations only set the minimally acceptable standards for training, employment, and licensure of police, dispatchers and jailers.  Any agency may be more restrictive or selective in their hiring and training program protocols.</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16</a:t>
            </a:fld>
            <a:endParaRPr lang="en-US"/>
          </a:p>
        </p:txBody>
      </p:sp>
    </p:spTree>
    <p:extLst>
      <p:ext uri="{BB962C8B-B14F-4D97-AF65-F5344CB8AC3E}">
        <p14:creationId xmlns:p14="http://schemas.microsoft.com/office/powerpoint/2010/main" val="6899424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really is simple.</a:t>
            </a:r>
            <a:r>
              <a:rPr lang="en-US" baseline="0" dirty="0" smtClean="0"/>
              <a:t>  If an agency refuses to establish and utilize an Advisory Board, TCOLE may deny a training contract, or withdraw a training contract previously issued.  No board means no contract to train.</a:t>
            </a:r>
            <a:endParaRPr lang="en-US" dirty="0"/>
          </a:p>
        </p:txBody>
      </p:sp>
      <p:sp>
        <p:nvSpPr>
          <p:cNvPr id="4" name="Slide Number Placeholder 3"/>
          <p:cNvSpPr>
            <a:spLocks noGrp="1"/>
          </p:cNvSpPr>
          <p:nvPr>
            <p:ph type="sldNum" sz="quarter" idx="10"/>
          </p:nvPr>
        </p:nvSpPr>
        <p:spPr/>
        <p:txBody>
          <a:bodyPr/>
          <a:lstStyle/>
          <a:p>
            <a:fld id="{E9C8C67E-F341-4D48-A6AE-26D592DB4BDB}" type="slidenum">
              <a:rPr lang="en-US" smtClean="0"/>
              <a:t>17</a:t>
            </a:fld>
            <a:endParaRPr lang="en-US"/>
          </a:p>
        </p:txBody>
      </p:sp>
    </p:spTree>
    <p:extLst>
      <p:ext uri="{BB962C8B-B14F-4D97-AF65-F5344CB8AC3E}">
        <p14:creationId xmlns:p14="http://schemas.microsoft.com/office/powerpoint/2010/main" val="17880085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C3E04CD5-19A0-4C83-996C-46D6FA8592CA}" type="datetimeFigureOut">
              <a:rPr lang="en-US" smtClean="0"/>
              <a:t>1/13/2016</a:t>
            </a:fld>
            <a:endParaRPr lang="en-US"/>
          </a:p>
        </p:txBody>
      </p:sp>
      <p:sp>
        <p:nvSpPr>
          <p:cNvPr id="8" name="Slide Number Placeholder 7"/>
          <p:cNvSpPr>
            <a:spLocks noGrp="1"/>
          </p:cNvSpPr>
          <p:nvPr>
            <p:ph type="sldNum" sz="quarter" idx="11"/>
          </p:nvPr>
        </p:nvSpPr>
        <p:spPr/>
        <p:txBody>
          <a:bodyPr/>
          <a:lstStyle/>
          <a:p>
            <a:fld id="{6C2F7DDC-64C7-43F8-B936-5413F0150C04}"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E04CD5-19A0-4C83-996C-46D6FA8592CA}" type="datetimeFigureOut">
              <a:rPr lang="en-US" smtClean="0"/>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2F7DDC-64C7-43F8-B936-5413F0150C0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E04CD5-19A0-4C83-996C-46D6FA8592CA}" type="datetimeFigureOut">
              <a:rPr lang="en-US" smtClean="0"/>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2F7DDC-64C7-43F8-B936-5413F0150C0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3E04CD5-19A0-4C83-996C-46D6FA8592CA}" type="datetimeFigureOut">
              <a:rPr lang="en-US" smtClean="0"/>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2F7DDC-64C7-43F8-B936-5413F0150C0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E04CD5-19A0-4C83-996C-46D6FA8592CA}" type="datetimeFigureOut">
              <a:rPr lang="en-US" smtClean="0"/>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2F7DDC-64C7-43F8-B936-5413F0150C04}"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C3E04CD5-19A0-4C83-996C-46D6FA8592CA}" type="datetimeFigureOut">
              <a:rPr lang="en-US" smtClean="0"/>
              <a:t>1/13/2016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2F7DDC-64C7-43F8-B936-5413F0150C04}"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C3E04CD5-19A0-4C83-996C-46D6FA8592CA}" type="datetimeFigureOut">
              <a:rPr lang="en-US" smtClean="0"/>
              <a:t>1/13/2016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2F7DDC-64C7-43F8-B936-5413F0150C04}"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3E04CD5-19A0-4C83-996C-46D6FA8592CA}" type="datetimeFigureOut">
              <a:rPr lang="en-US" smtClean="0"/>
              <a:t>1/13/2016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2F7DDC-64C7-43F8-B936-5413F0150C0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E04CD5-19A0-4C83-996C-46D6FA8592CA}" type="datetimeFigureOut">
              <a:rPr lang="en-US" smtClean="0"/>
              <a:t>1/13/2016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2F7DDC-64C7-43F8-B936-5413F0150C0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E04CD5-19A0-4C83-996C-46D6FA8592CA}" type="datetimeFigureOut">
              <a:rPr lang="en-US" smtClean="0"/>
              <a:t>1/13/2016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2F7DDC-64C7-43F8-B936-5413F0150C0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E04CD5-19A0-4C83-996C-46D6FA8592CA}" type="datetimeFigureOut">
              <a:rPr lang="en-US" smtClean="0"/>
              <a:t>1/13/2016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2F7DDC-64C7-43F8-B936-5413F0150C0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C3E04CD5-19A0-4C83-996C-46D6FA8592CA}" type="datetimeFigureOut">
              <a:rPr lang="en-US" smtClean="0"/>
              <a:t>1/13/2016</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6C2F7DDC-64C7-43F8-B936-5413F0150C04}"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tcole.texas.gov/"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6.emf"/></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4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3048000"/>
            <a:ext cx="7620000" cy="3048000"/>
          </a:xfrm>
        </p:spPr>
        <p:txBody>
          <a:bodyPr>
            <a:normAutofit/>
          </a:bodyPr>
          <a:lstStyle/>
          <a:p>
            <a:r>
              <a:rPr lang="en-US" sz="4000" b="1" dirty="0" smtClean="0">
                <a:solidFill>
                  <a:srgbClr val="1D16AE"/>
                </a:solidFill>
              </a:rPr>
              <a:t>Advisory Board Training</a:t>
            </a:r>
          </a:p>
          <a:p>
            <a:r>
              <a:rPr lang="en-US" sz="3200" b="1" dirty="0" smtClean="0">
                <a:solidFill>
                  <a:srgbClr val="1D16AE"/>
                </a:solidFill>
              </a:rPr>
              <a:t>Course #3003</a:t>
            </a:r>
          </a:p>
          <a:p>
            <a:endParaRPr lang="en-US" sz="1400" b="1" dirty="0" smtClean="0">
              <a:solidFill>
                <a:schemeClr val="accent6">
                  <a:lumMod val="75000"/>
                </a:schemeClr>
              </a:solidFill>
            </a:endParaRPr>
          </a:p>
          <a:p>
            <a:endParaRPr lang="en-US" sz="1400" b="1" dirty="0">
              <a:solidFill>
                <a:schemeClr val="accent6">
                  <a:lumMod val="75000"/>
                </a:schemeClr>
              </a:solidFill>
            </a:endParaRPr>
          </a:p>
          <a:p>
            <a:endParaRPr lang="en-US" sz="1400" b="1" dirty="0" smtClean="0">
              <a:solidFill>
                <a:schemeClr val="accent6">
                  <a:lumMod val="75000"/>
                </a:schemeClr>
              </a:solidFill>
            </a:endParaRPr>
          </a:p>
          <a:p>
            <a:endParaRPr lang="en-US" sz="1400" b="1" dirty="0">
              <a:solidFill>
                <a:schemeClr val="accent6">
                  <a:lumMod val="75000"/>
                </a:schemeClr>
              </a:solidFill>
            </a:endParaRPr>
          </a:p>
          <a:p>
            <a:endParaRPr lang="en-US" sz="1400" b="1" dirty="0" smtClean="0">
              <a:solidFill>
                <a:schemeClr val="accent6">
                  <a:lumMod val="75000"/>
                </a:schemeClr>
              </a:solidFill>
            </a:endParaRPr>
          </a:p>
          <a:p>
            <a:r>
              <a:rPr lang="en-US" sz="1400" b="1" dirty="0" smtClean="0">
                <a:solidFill>
                  <a:schemeClr val="accent6">
                    <a:lumMod val="75000"/>
                  </a:schemeClr>
                </a:solidFill>
              </a:rPr>
              <a:t>Updated 12-28-15</a:t>
            </a:r>
            <a:endParaRPr lang="en-US" sz="1400" b="1" dirty="0">
              <a:solidFill>
                <a:schemeClr val="accent6">
                  <a:lumMod val="75000"/>
                </a:schemeClr>
              </a:solidFill>
            </a:endParaRPr>
          </a:p>
          <a:p>
            <a:endParaRPr lang="en-US" sz="4000" b="1" dirty="0">
              <a:solidFill>
                <a:schemeClr val="accent6">
                  <a:lumMod val="75000"/>
                </a:schemeClr>
              </a:solidFill>
            </a:endParaRPr>
          </a:p>
        </p:txBody>
      </p:sp>
      <p:pic>
        <p:nvPicPr>
          <p:cNvPr id="2052" name="Picture 4" descr="home">
            <a:hlinkClick r:id="rId2" tooltip="Hom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414" y="1143000"/>
            <a:ext cx="7705124" cy="1386173"/>
          </a:xfrm>
          <a:prstGeom prst="rect">
            <a:avLst/>
          </a:prstGeom>
          <a:solidFill>
            <a:srgbClr val="1F0CAC"/>
          </a:solidFill>
        </p:spPr>
      </p:pic>
    </p:spTree>
    <p:extLst>
      <p:ext uri="{BB962C8B-B14F-4D97-AF65-F5344CB8AC3E}">
        <p14:creationId xmlns:p14="http://schemas.microsoft.com/office/powerpoint/2010/main" val="3882237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Learning Objective #6 </a:t>
            </a:r>
            <a:endParaRPr lang="en-US" dirty="0"/>
          </a:p>
        </p:txBody>
      </p:sp>
      <p:sp>
        <p:nvSpPr>
          <p:cNvPr id="3" name="Content Placeholder 2"/>
          <p:cNvSpPr>
            <a:spLocks noGrp="1"/>
          </p:cNvSpPr>
          <p:nvPr>
            <p:ph idx="1"/>
          </p:nvPr>
        </p:nvSpPr>
        <p:spPr/>
        <p:txBody>
          <a:bodyPr/>
          <a:lstStyle/>
          <a:p>
            <a:pPr marL="0" indent="0" algn="ctr">
              <a:buNone/>
            </a:pPr>
            <a:r>
              <a:rPr lang="en-US" smtClean="0"/>
              <a:t>Penal </a:t>
            </a:r>
            <a:r>
              <a:rPr lang="en-US" dirty="0" smtClean="0"/>
              <a:t>Code Chapters 36, 37 &amp; 39</a:t>
            </a:r>
            <a:endParaRPr lang="en-US" dirty="0"/>
          </a:p>
        </p:txBody>
      </p:sp>
      <p:pic>
        <p:nvPicPr>
          <p:cNvPr id="8194" name="Picture 2" descr="C:\Users\malcolm.jackson\AppData\Local\Microsoft\Windows\INetCache\IE\QG8FRLVU\Legal-System-Spain[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2590800"/>
            <a:ext cx="4433888"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96418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848600" cy="838200"/>
          </a:xfrm>
        </p:spPr>
        <p:txBody>
          <a:bodyPr/>
          <a:lstStyle/>
          <a:p>
            <a:r>
              <a:rPr lang="en-US" sz="4000" dirty="0" smtClean="0"/>
              <a:t>Three Types of Contracts</a:t>
            </a:r>
            <a:endParaRPr lang="en-US" sz="4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2225674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34170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graphicEl>
                                              <a:dgm id="{C4E15623-0937-4E12-96D5-6C7764DBAF48}"/>
                                            </p:graphicEl>
                                          </p:spTgt>
                                        </p:tgtEl>
                                        <p:attrNameLst>
                                          <p:attrName>style.visibility</p:attrName>
                                        </p:attrNameLst>
                                      </p:cBhvr>
                                      <p:to>
                                        <p:strVal val="visible"/>
                                      </p:to>
                                    </p:set>
                                    <p:anim calcmode="lin" valueType="num">
                                      <p:cBhvr additive="base">
                                        <p:cTn id="7" dur="500" fill="hold"/>
                                        <p:tgtEl>
                                          <p:spTgt spid="4">
                                            <p:graphicEl>
                                              <a:dgm id="{C4E15623-0937-4E12-96D5-6C7764DBAF48}"/>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graphicEl>
                                              <a:dgm id="{C4E15623-0937-4E12-96D5-6C7764DBAF48}"/>
                                            </p:graphic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graphicEl>
                                              <a:dgm id="{871D3CC7-B22F-422E-90EF-39A760F9D833}"/>
                                            </p:graphicEl>
                                          </p:spTgt>
                                        </p:tgtEl>
                                        <p:attrNameLst>
                                          <p:attrName>style.visibility</p:attrName>
                                        </p:attrNameLst>
                                      </p:cBhvr>
                                      <p:to>
                                        <p:strVal val="visible"/>
                                      </p:to>
                                    </p:set>
                                    <p:anim calcmode="lin" valueType="num">
                                      <p:cBhvr additive="base">
                                        <p:cTn id="11" dur="500" fill="hold"/>
                                        <p:tgtEl>
                                          <p:spTgt spid="4">
                                            <p:graphicEl>
                                              <a:dgm id="{871D3CC7-B22F-422E-90EF-39A760F9D833}"/>
                                            </p:graphic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
                                            <p:graphicEl>
                                              <a:dgm id="{871D3CC7-B22F-422E-90EF-39A760F9D833}"/>
                                            </p:graphic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
                                            <p:graphicEl>
                                              <a:dgm id="{738D9DE8-7417-40F2-86F4-05E71C242255}"/>
                                            </p:graphicEl>
                                          </p:spTgt>
                                        </p:tgtEl>
                                        <p:attrNameLst>
                                          <p:attrName>style.visibility</p:attrName>
                                        </p:attrNameLst>
                                      </p:cBhvr>
                                      <p:to>
                                        <p:strVal val="visible"/>
                                      </p:to>
                                    </p:set>
                                    <p:anim calcmode="lin" valueType="num">
                                      <p:cBhvr additive="base">
                                        <p:cTn id="15" dur="500" fill="hold"/>
                                        <p:tgtEl>
                                          <p:spTgt spid="4">
                                            <p:graphicEl>
                                              <a:dgm id="{738D9DE8-7417-40F2-86F4-05E71C242255}"/>
                                            </p:graphic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
                                            <p:graphicEl>
                                              <a:dgm id="{738D9DE8-7417-40F2-86F4-05E71C242255}"/>
                                            </p:graphic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
                                            <p:graphicEl>
                                              <a:dgm id="{52BEBC30-872B-46B9-8C4F-2AE7C36E037A}"/>
                                            </p:graphicEl>
                                          </p:spTgt>
                                        </p:tgtEl>
                                        <p:attrNameLst>
                                          <p:attrName>style.visibility</p:attrName>
                                        </p:attrNameLst>
                                      </p:cBhvr>
                                      <p:to>
                                        <p:strVal val="visible"/>
                                      </p:to>
                                    </p:set>
                                    <p:anim calcmode="lin" valueType="num">
                                      <p:cBhvr additive="base">
                                        <p:cTn id="19" dur="500" fill="hold"/>
                                        <p:tgtEl>
                                          <p:spTgt spid="4">
                                            <p:graphicEl>
                                              <a:dgm id="{52BEBC30-872B-46B9-8C4F-2AE7C36E037A}"/>
                                            </p:graphic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
                                            <p:graphicEl>
                                              <a:dgm id="{52BEBC30-872B-46B9-8C4F-2AE7C36E037A}"/>
                                            </p:graphic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
                                            <p:graphicEl>
                                              <a:dgm id="{3C53C83C-25BF-45FA-BA0C-39FF037BD5F7}"/>
                                            </p:graphicEl>
                                          </p:spTgt>
                                        </p:tgtEl>
                                        <p:attrNameLst>
                                          <p:attrName>style.visibility</p:attrName>
                                        </p:attrNameLst>
                                      </p:cBhvr>
                                      <p:to>
                                        <p:strVal val="visible"/>
                                      </p:to>
                                    </p:set>
                                    <p:anim calcmode="lin" valueType="num">
                                      <p:cBhvr additive="base">
                                        <p:cTn id="23" dur="500" fill="hold"/>
                                        <p:tgtEl>
                                          <p:spTgt spid="4">
                                            <p:graphicEl>
                                              <a:dgm id="{3C53C83C-25BF-45FA-BA0C-39FF037BD5F7}"/>
                                            </p:graphic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
                                            <p:graphicEl>
                                              <a:dgm id="{3C53C83C-25BF-45FA-BA0C-39FF037BD5F7}"/>
                                            </p:graphic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
                                            <p:graphicEl>
                                              <a:dgm id="{1D52333F-85FB-4999-A368-0955730DCEEA}"/>
                                            </p:graphicEl>
                                          </p:spTgt>
                                        </p:tgtEl>
                                        <p:attrNameLst>
                                          <p:attrName>style.visibility</p:attrName>
                                        </p:attrNameLst>
                                      </p:cBhvr>
                                      <p:to>
                                        <p:strVal val="visible"/>
                                      </p:to>
                                    </p:set>
                                    <p:anim calcmode="lin" valueType="num">
                                      <p:cBhvr additive="base">
                                        <p:cTn id="27" dur="500" fill="hold"/>
                                        <p:tgtEl>
                                          <p:spTgt spid="4">
                                            <p:graphicEl>
                                              <a:dgm id="{1D52333F-85FB-4999-A368-0955730DCEEA}"/>
                                            </p:graphic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
                                            <p:graphicEl>
                                              <a:dgm id="{1D52333F-85FB-4999-A368-0955730DCEEA}"/>
                                            </p:graphic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
                                            <p:graphicEl>
                                              <a:dgm id="{91266B1A-E098-4DDF-884F-019EF7DE55F0}"/>
                                            </p:graphicEl>
                                          </p:spTgt>
                                        </p:tgtEl>
                                        <p:attrNameLst>
                                          <p:attrName>style.visibility</p:attrName>
                                        </p:attrNameLst>
                                      </p:cBhvr>
                                      <p:to>
                                        <p:strVal val="visible"/>
                                      </p:to>
                                    </p:set>
                                    <p:anim calcmode="lin" valueType="num">
                                      <p:cBhvr additive="base">
                                        <p:cTn id="31" dur="500" fill="hold"/>
                                        <p:tgtEl>
                                          <p:spTgt spid="4">
                                            <p:graphicEl>
                                              <a:dgm id="{91266B1A-E098-4DDF-884F-019EF7DE55F0}"/>
                                            </p:graphic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
                                            <p:graphicEl>
                                              <a:dgm id="{91266B1A-E098-4DDF-884F-019EF7DE55F0}"/>
                                            </p:graphic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4">
                                            <p:graphicEl>
                                              <a:dgm id="{C9946053-BBC9-46A7-AD10-B96A12D0C6DC}"/>
                                            </p:graphicEl>
                                          </p:spTgt>
                                        </p:tgtEl>
                                        <p:attrNameLst>
                                          <p:attrName>style.visibility</p:attrName>
                                        </p:attrNameLst>
                                      </p:cBhvr>
                                      <p:to>
                                        <p:strVal val="visible"/>
                                      </p:to>
                                    </p:set>
                                    <p:anim calcmode="lin" valueType="num">
                                      <p:cBhvr additive="base">
                                        <p:cTn id="35" dur="500" fill="hold"/>
                                        <p:tgtEl>
                                          <p:spTgt spid="4">
                                            <p:graphicEl>
                                              <a:dgm id="{C9946053-BBC9-46A7-AD10-B96A12D0C6DC}"/>
                                            </p:graphic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
                                            <p:graphicEl>
                                              <a:dgm id="{C9946053-BBC9-46A7-AD10-B96A12D0C6DC}"/>
                                            </p:graphic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4">
                                            <p:graphicEl>
                                              <a:dgm id="{AE431048-93C4-44F9-95A3-C8672B018C62}"/>
                                            </p:graphicEl>
                                          </p:spTgt>
                                        </p:tgtEl>
                                        <p:attrNameLst>
                                          <p:attrName>style.visibility</p:attrName>
                                        </p:attrNameLst>
                                      </p:cBhvr>
                                      <p:to>
                                        <p:strVal val="visible"/>
                                      </p:to>
                                    </p:set>
                                    <p:anim calcmode="lin" valueType="num">
                                      <p:cBhvr additive="base">
                                        <p:cTn id="39" dur="500" fill="hold"/>
                                        <p:tgtEl>
                                          <p:spTgt spid="4">
                                            <p:graphicEl>
                                              <a:dgm id="{AE431048-93C4-44F9-95A3-C8672B018C62}"/>
                                            </p:graphic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4">
                                            <p:graphicEl>
                                              <a:dgm id="{AE431048-93C4-44F9-95A3-C8672B018C62}"/>
                                            </p:graphic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4">
                                            <p:graphicEl>
                                              <a:dgm id="{6E812F70-1359-4A41-A104-878E1500F01A}"/>
                                            </p:graphicEl>
                                          </p:spTgt>
                                        </p:tgtEl>
                                        <p:attrNameLst>
                                          <p:attrName>style.visibility</p:attrName>
                                        </p:attrNameLst>
                                      </p:cBhvr>
                                      <p:to>
                                        <p:strVal val="visible"/>
                                      </p:to>
                                    </p:set>
                                    <p:anim calcmode="lin" valueType="num">
                                      <p:cBhvr additive="base">
                                        <p:cTn id="45" dur="500" fill="hold"/>
                                        <p:tgtEl>
                                          <p:spTgt spid="4">
                                            <p:graphicEl>
                                              <a:dgm id="{6E812F70-1359-4A41-A104-878E1500F01A}"/>
                                            </p:graphic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4">
                                            <p:graphicEl>
                                              <a:dgm id="{6E812F70-1359-4A41-A104-878E1500F01A}"/>
                                            </p:graphicEl>
                                          </p:spTgt>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4">
                                            <p:graphicEl>
                                              <a:dgm id="{FFF7B3C5-3E6E-4B74-8053-52C63E9FF861}"/>
                                            </p:graphicEl>
                                          </p:spTgt>
                                        </p:tgtEl>
                                        <p:attrNameLst>
                                          <p:attrName>style.visibility</p:attrName>
                                        </p:attrNameLst>
                                      </p:cBhvr>
                                      <p:to>
                                        <p:strVal val="visible"/>
                                      </p:to>
                                    </p:set>
                                    <p:anim calcmode="lin" valueType="num">
                                      <p:cBhvr additive="base">
                                        <p:cTn id="49" dur="500" fill="hold"/>
                                        <p:tgtEl>
                                          <p:spTgt spid="4">
                                            <p:graphicEl>
                                              <a:dgm id="{FFF7B3C5-3E6E-4B74-8053-52C63E9FF861}"/>
                                            </p:graphic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
                                            <p:graphicEl>
                                              <a:dgm id="{FFF7B3C5-3E6E-4B74-8053-52C63E9FF861}"/>
                                            </p:graphicEl>
                                          </p:spTgt>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4">
                                            <p:graphicEl>
                                              <a:dgm id="{E8D1A4D3-6B37-4412-8D76-1704B16A884D}"/>
                                            </p:graphicEl>
                                          </p:spTgt>
                                        </p:tgtEl>
                                        <p:attrNameLst>
                                          <p:attrName>style.visibility</p:attrName>
                                        </p:attrNameLst>
                                      </p:cBhvr>
                                      <p:to>
                                        <p:strVal val="visible"/>
                                      </p:to>
                                    </p:set>
                                    <p:anim calcmode="lin" valueType="num">
                                      <p:cBhvr additive="base">
                                        <p:cTn id="53" dur="500" fill="hold"/>
                                        <p:tgtEl>
                                          <p:spTgt spid="4">
                                            <p:graphicEl>
                                              <a:dgm id="{E8D1A4D3-6B37-4412-8D76-1704B16A884D}"/>
                                            </p:graphic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4">
                                            <p:graphicEl>
                                              <a:dgm id="{E8D1A4D3-6B37-4412-8D76-1704B16A884D}"/>
                                            </p:graphicEl>
                                          </p:spTgt>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4">
                                            <p:graphicEl>
                                              <a:dgm id="{CDD57AB3-6E2E-4A6F-89A1-EA3B2D3B0815}"/>
                                            </p:graphicEl>
                                          </p:spTgt>
                                        </p:tgtEl>
                                        <p:attrNameLst>
                                          <p:attrName>style.visibility</p:attrName>
                                        </p:attrNameLst>
                                      </p:cBhvr>
                                      <p:to>
                                        <p:strVal val="visible"/>
                                      </p:to>
                                    </p:set>
                                    <p:anim calcmode="lin" valueType="num">
                                      <p:cBhvr additive="base">
                                        <p:cTn id="57" dur="500" fill="hold"/>
                                        <p:tgtEl>
                                          <p:spTgt spid="4">
                                            <p:graphicEl>
                                              <a:dgm id="{CDD57AB3-6E2E-4A6F-89A1-EA3B2D3B0815}"/>
                                            </p:graphic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4">
                                            <p:graphicEl>
                                              <a:dgm id="{CDD57AB3-6E2E-4A6F-89A1-EA3B2D3B0815}"/>
                                            </p:graphicEl>
                                          </p:spTgt>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4">
                                            <p:graphicEl>
                                              <a:dgm id="{B7808697-CA48-4CC8-800D-B2BE4A5F6494}"/>
                                            </p:graphicEl>
                                          </p:spTgt>
                                        </p:tgtEl>
                                        <p:attrNameLst>
                                          <p:attrName>style.visibility</p:attrName>
                                        </p:attrNameLst>
                                      </p:cBhvr>
                                      <p:to>
                                        <p:strVal val="visible"/>
                                      </p:to>
                                    </p:set>
                                    <p:anim calcmode="lin" valueType="num">
                                      <p:cBhvr additive="base">
                                        <p:cTn id="61" dur="500" fill="hold"/>
                                        <p:tgtEl>
                                          <p:spTgt spid="4">
                                            <p:graphicEl>
                                              <a:dgm id="{B7808697-CA48-4CC8-800D-B2BE4A5F6494}"/>
                                            </p:graphic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
                                            <p:graphicEl>
                                              <a:dgm id="{B7808697-CA48-4CC8-800D-B2BE4A5F6494}"/>
                                            </p:graphicEl>
                                          </p:spTgt>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4">
                                            <p:graphicEl>
                                              <a:dgm id="{2EC36FB6-C8EC-463E-9C7D-1E4029A8D672}"/>
                                            </p:graphicEl>
                                          </p:spTgt>
                                        </p:tgtEl>
                                        <p:attrNameLst>
                                          <p:attrName>style.visibility</p:attrName>
                                        </p:attrNameLst>
                                      </p:cBhvr>
                                      <p:to>
                                        <p:strVal val="visible"/>
                                      </p:to>
                                    </p:set>
                                    <p:anim calcmode="lin" valueType="num">
                                      <p:cBhvr additive="base">
                                        <p:cTn id="65" dur="500" fill="hold"/>
                                        <p:tgtEl>
                                          <p:spTgt spid="4">
                                            <p:graphicEl>
                                              <a:dgm id="{2EC36FB6-C8EC-463E-9C7D-1E4029A8D672}"/>
                                            </p:graphic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4">
                                            <p:graphicEl>
                                              <a:dgm id="{2EC36FB6-C8EC-463E-9C7D-1E4029A8D672}"/>
                                            </p:graphicEl>
                                          </p:spTgt>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4">
                                            <p:graphicEl>
                                              <a:dgm id="{42047BBB-E64A-49A5-9337-81A12AE28C5A}"/>
                                            </p:graphicEl>
                                          </p:spTgt>
                                        </p:tgtEl>
                                        <p:attrNameLst>
                                          <p:attrName>style.visibility</p:attrName>
                                        </p:attrNameLst>
                                      </p:cBhvr>
                                      <p:to>
                                        <p:strVal val="visible"/>
                                      </p:to>
                                    </p:set>
                                    <p:anim calcmode="lin" valueType="num">
                                      <p:cBhvr additive="base">
                                        <p:cTn id="69" dur="500" fill="hold"/>
                                        <p:tgtEl>
                                          <p:spTgt spid="4">
                                            <p:graphicEl>
                                              <a:dgm id="{42047BBB-E64A-49A5-9337-81A12AE28C5A}"/>
                                            </p:graphic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4">
                                            <p:graphicEl>
                                              <a:dgm id="{42047BBB-E64A-49A5-9337-81A12AE28C5A}"/>
                                            </p:graphicEl>
                                          </p:spTgt>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4">
                                            <p:graphicEl>
                                              <a:dgm id="{FDB1A5E4-5D3E-4A50-9A94-645B225A5105}"/>
                                            </p:graphicEl>
                                          </p:spTgt>
                                        </p:tgtEl>
                                        <p:attrNameLst>
                                          <p:attrName>style.visibility</p:attrName>
                                        </p:attrNameLst>
                                      </p:cBhvr>
                                      <p:to>
                                        <p:strVal val="visible"/>
                                      </p:to>
                                    </p:set>
                                    <p:anim calcmode="lin" valueType="num">
                                      <p:cBhvr additive="base">
                                        <p:cTn id="73" dur="500" fill="hold"/>
                                        <p:tgtEl>
                                          <p:spTgt spid="4">
                                            <p:graphicEl>
                                              <a:dgm id="{FDB1A5E4-5D3E-4A50-9A94-645B225A5105}"/>
                                            </p:graphic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4">
                                            <p:graphicEl>
                                              <a:dgm id="{FDB1A5E4-5D3E-4A50-9A94-645B225A5105}"/>
                                            </p:graphicEl>
                                          </p:spTgt>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4">
                                            <p:graphicEl>
                                              <a:dgm id="{77DCA945-D452-4F7F-8F54-9F910D677169}"/>
                                            </p:graphicEl>
                                          </p:spTgt>
                                        </p:tgtEl>
                                        <p:attrNameLst>
                                          <p:attrName>style.visibility</p:attrName>
                                        </p:attrNameLst>
                                      </p:cBhvr>
                                      <p:to>
                                        <p:strVal val="visible"/>
                                      </p:to>
                                    </p:set>
                                    <p:anim calcmode="lin" valueType="num">
                                      <p:cBhvr additive="base">
                                        <p:cTn id="77" dur="500" fill="hold"/>
                                        <p:tgtEl>
                                          <p:spTgt spid="4">
                                            <p:graphicEl>
                                              <a:dgm id="{77DCA945-D452-4F7F-8F54-9F910D677169}"/>
                                            </p:graphicEl>
                                          </p:spTgt>
                                        </p:tgtEl>
                                        <p:attrNameLst>
                                          <p:attrName>ppt_x</p:attrName>
                                        </p:attrNameLst>
                                      </p:cBhvr>
                                      <p:tavLst>
                                        <p:tav tm="0">
                                          <p:val>
                                            <p:strVal val="0-#ppt_w/2"/>
                                          </p:val>
                                        </p:tav>
                                        <p:tav tm="100000">
                                          <p:val>
                                            <p:strVal val="#ppt_x"/>
                                          </p:val>
                                        </p:tav>
                                      </p:tavLst>
                                    </p:anim>
                                    <p:anim calcmode="lin" valueType="num">
                                      <p:cBhvr additive="base">
                                        <p:cTn id="78" dur="500" fill="hold"/>
                                        <p:tgtEl>
                                          <p:spTgt spid="4">
                                            <p:graphicEl>
                                              <a:dgm id="{77DCA945-D452-4F7F-8F54-9F910D677169}"/>
                                            </p:graphicEl>
                                          </p:spTgt>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8" fill="hold" grpId="0" nodeType="clickEffect">
                                  <p:stCondLst>
                                    <p:cond delay="0"/>
                                  </p:stCondLst>
                                  <p:childTnLst>
                                    <p:set>
                                      <p:cBhvr>
                                        <p:cTn id="82" dur="1" fill="hold">
                                          <p:stCondLst>
                                            <p:cond delay="0"/>
                                          </p:stCondLst>
                                        </p:cTn>
                                        <p:tgtEl>
                                          <p:spTgt spid="4">
                                            <p:graphicEl>
                                              <a:dgm id="{26B01127-8F92-4E6B-A1B7-364CD304FAE2}"/>
                                            </p:graphicEl>
                                          </p:spTgt>
                                        </p:tgtEl>
                                        <p:attrNameLst>
                                          <p:attrName>style.visibility</p:attrName>
                                        </p:attrNameLst>
                                      </p:cBhvr>
                                      <p:to>
                                        <p:strVal val="visible"/>
                                      </p:to>
                                    </p:set>
                                    <p:anim calcmode="lin" valueType="num">
                                      <p:cBhvr additive="base">
                                        <p:cTn id="83" dur="500" fill="hold"/>
                                        <p:tgtEl>
                                          <p:spTgt spid="4">
                                            <p:graphicEl>
                                              <a:dgm id="{26B01127-8F92-4E6B-A1B7-364CD304FAE2}"/>
                                            </p:graphic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4">
                                            <p:graphicEl>
                                              <a:dgm id="{26B01127-8F92-4E6B-A1B7-364CD304FAE2}"/>
                                            </p:graphicEl>
                                          </p:spTgt>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4">
                                            <p:graphicEl>
                                              <a:dgm id="{DA388D04-52CB-4D8B-B92B-46D934C7482F}"/>
                                            </p:graphicEl>
                                          </p:spTgt>
                                        </p:tgtEl>
                                        <p:attrNameLst>
                                          <p:attrName>style.visibility</p:attrName>
                                        </p:attrNameLst>
                                      </p:cBhvr>
                                      <p:to>
                                        <p:strVal val="visible"/>
                                      </p:to>
                                    </p:set>
                                    <p:anim calcmode="lin" valueType="num">
                                      <p:cBhvr additive="base">
                                        <p:cTn id="87" dur="500" fill="hold"/>
                                        <p:tgtEl>
                                          <p:spTgt spid="4">
                                            <p:graphicEl>
                                              <a:dgm id="{DA388D04-52CB-4D8B-B92B-46D934C7482F}"/>
                                            </p:graphicEl>
                                          </p:spTgt>
                                        </p:tgtEl>
                                        <p:attrNameLst>
                                          <p:attrName>ppt_x</p:attrName>
                                        </p:attrNameLst>
                                      </p:cBhvr>
                                      <p:tavLst>
                                        <p:tav tm="0">
                                          <p:val>
                                            <p:strVal val="0-#ppt_w/2"/>
                                          </p:val>
                                        </p:tav>
                                        <p:tav tm="100000">
                                          <p:val>
                                            <p:strVal val="#ppt_x"/>
                                          </p:val>
                                        </p:tav>
                                      </p:tavLst>
                                    </p:anim>
                                    <p:anim calcmode="lin" valueType="num">
                                      <p:cBhvr additive="base">
                                        <p:cTn id="88" dur="500" fill="hold"/>
                                        <p:tgtEl>
                                          <p:spTgt spid="4">
                                            <p:graphicEl>
                                              <a:dgm id="{DA388D04-52CB-4D8B-B92B-46D934C7482F}"/>
                                            </p:graphicEl>
                                          </p:spTgt>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4">
                                            <p:graphicEl>
                                              <a:dgm id="{4B3702B4-35DE-4E68-869F-4B41FAB6C9E7}"/>
                                            </p:graphicEl>
                                          </p:spTgt>
                                        </p:tgtEl>
                                        <p:attrNameLst>
                                          <p:attrName>style.visibility</p:attrName>
                                        </p:attrNameLst>
                                      </p:cBhvr>
                                      <p:to>
                                        <p:strVal val="visible"/>
                                      </p:to>
                                    </p:set>
                                    <p:anim calcmode="lin" valueType="num">
                                      <p:cBhvr additive="base">
                                        <p:cTn id="91" dur="500" fill="hold"/>
                                        <p:tgtEl>
                                          <p:spTgt spid="4">
                                            <p:graphicEl>
                                              <a:dgm id="{4B3702B4-35DE-4E68-869F-4B41FAB6C9E7}"/>
                                            </p:graphic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4">
                                            <p:graphicEl>
                                              <a:dgm id="{4B3702B4-35DE-4E68-869F-4B41FAB6C9E7}"/>
                                            </p:graphicEl>
                                          </p:spTgt>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4">
                                            <p:graphicEl>
                                              <a:dgm id="{D6899254-333C-41DD-A16A-BA8A6573731C}"/>
                                            </p:graphicEl>
                                          </p:spTgt>
                                        </p:tgtEl>
                                        <p:attrNameLst>
                                          <p:attrName>style.visibility</p:attrName>
                                        </p:attrNameLst>
                                      </p:cBhvr>
                                      <p:to>
                                        <p:strVal val="visible"/>
                                      </p:to>
                                    </p:set>
                                    <p:anim calcmode="lin" valueType="num">
                                      <p:cBhvr additive="base">
                                        <p:cTn id="95" dur="500" fill="hold"/>
                                        <p:tgtEl>
                                          <p:spTgt spid="4">
                                            <p:graphicEl>
                                              <a:dgm id="{D6899254-333C-41DD-A16A-BA8A6573731C}"/>
                                            </p:graphicEl>
                                          </p:spTgt>
                                        </p:tgtEl>
                                        <p:attrNameLst>
                                          <p:attrName>ppt_x</p:attrName>
                                        </p:attrNameLst>
                                      </p:cBhvr>
                                      <p:tavLst>
                                        <p:tav tm="0">
                                          <p:val>
                                            <p:strVal val="0-#ppt_w/2"/>
                                          </p:val>
                                        </p:tav>
                                        <p:tav tm="100000">
                                          <p:val>
                                            <p:strVal val="#ppt_x"/>
                                          </p:val>
                                        </p:tav>
                                      </p:tavLst>
                                    </p:anim>
                                    <p:anim calcmode="lin" valueType="num">
                                      <p:cBhvr additive="base">
                                        <p:cTn id="96" dur="500" fill="hold"/>
                                        <p:tgtEl>
                                          <p:spTgt spid="4">
                                            <p:graphicEl>
                                              <a:dgm id="{D6899254-333C-41DD-A16A-BA8A6573731C}"/>
                                            </p:graphicEl>
                                          </p:spTgt>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4">
                                            <p:graphicEl>
                                              <a:dgm id="{D45D2491-37ED-424C-80CF-B45E655CF69C}"/>
                                            </p:graphicEl>
                                          </p:spTgt>
                                        </p:tgtEl>
                                        <p:attrNameLst>
                                          <p:attrName>style.visibility</p:attrName>
                                        </p:attrNameLst>
                                      </p:cBhvr>
                                      <p:to>
                                        <p:strVal val="visible"/>
                                      </p:to>
                                    </p:set>
                                    <p:anim calcmode="lin" valueType="num">
                                      <p:cBhvr additive="base">
                                        <p:cTn id="99" dur="500" fill="hold"/>
                                        <p:tgtEl>
                                          <p:spTgt spid="4">
                                            <p:graphicEl>
                                              <a:dgm id="{D45D2491-37ED-424C-80CF-B45E655CF69C}"/>
                                            </p:graphicEl>
                                          </p:spTgt>
                                        </p:tgtEl>
                                        <p:attrNameLst>
                                          <p:attrName>ppt_x</p:attrName>
                                        </p:attrNameLst>
                                      </p:cBhvr>
                                      <p:tavLst>
                                        <p:tav tm="0">
                                          <p:val>
                                            <p:strVal val="0-#ppt_w/2"/>
                                          </p:val>
                                        </p:tav>
                                        <p:tav tm="100000">
                                          <p:val>
                                            <p:strVal val="#ppt_x"/>
                                          </p:val>
                                        </p:tav>
                                      </p:tavLst>
                                    </p:anim>
                                    <p:anim calcmode="lin" valueType="num">
                                      <p:cBhvr additive="base">
                                        <p:cTn id="100" dur="500" fill="hold"/>
                                        <p:tgtEl>
                                          <p:spTgt spid="4">
                                            <p:graphicEl>
                                              <a:dgm id="{D45D2491-37ED-424C-80CF-B45E655CF69C}"/>
                                            </p:graphicEl>
                                          </p:spTgt>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4">
                                            <p:graphicEl>
                                              <a:dgm id="{E0DB9C5D-1FFC-43E1-9169-B6B02FEF6F57}"/>
                                            </p:graphicEl>
                                          </p:spTgt>
                                        </p:tgtEl>
                                        <p:attrNameLst>
                                          <p:attrName>style.visibility</p:attrName>
                                        </p:attrNameLst>
                                      </p:cBhvr>
                                      <p:to>
                                        <p:strVal val="visible"/>
                                      </p:to>
                                    </p:set>
                                    <p:anim calcmode="lin" valueType="num">
                                      <p:cBhvr additive="base">
                                        <p:cTn id="103" dur="500" fill="hold"/>
                                        <p:tgtEl>
                                          <p:spTgt spid="4">
                                            <p:graphicEl>
                                              <a:dgm id="{E0DB9C5D-1FFC-43E1-9169-B6B02FEF6F57}"/>
                                            </p:graphicEl>
                                          </p:spTgt>
                                        </p:tgtEl>
                                        <p:attrNameLst>
                                          <p:attrName>ppt_x</p:attrName>
                                        </p:attrNameLst>
                                      </p:cBhvr>
                                      <p:tavLst>
                                        <p:tav tm="0">
                                          <p:val>
                                            <p:strVal val="0-#ppt_w/2"/>
                                          </p:val>
                                        </p:tav>
                                        <p:tav tm="100000">
                                          <p:val>
                                            <p:strVal val="#ppt_x"/>
                                          </p:val>
                                        </p:tav>
                                      </p:tavLst>
                                    </p:anim>
                                    <p:anim calcmode="lin" valueType="num">
                                      <p:cBhvr additive="base">
                                        <p:cTn id="104" dur="500" fill="hold"/>
                                        <p:tgtEl>
                                          <p:spTgt spid="4">
                                            <p:graphicEl>
                                              <a:dgm id="{E0DB9C5D-1FFC-43E1-9169-B6B02FEF6F57}"/>
                                            </p:graphicEl>
                                          </p:spTgt>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4">
                                            <p:graphicEl>
                                              <a:dgm id="{8E9A627E-93AF-4837-B057-7F67C46E652E}"/>
                                            </p:graphicEl>
                                          </p:spTgt>
                                        </p:tgtEl>
                                        <p:attrNameLst>
                                          <p:attrName>style.visibility</p:attrName>
                                        </p:attrNameLst>
                                      </p:cBhvr>
                                      <p:to>
                                        <p:strVal val="visible"/>
                                      </p:to>
                                    </p:set>
                                    <p:anim calcmode="lin" valueType="num">
                                      <p:cBhvr additive="base">
                                        <p:cTn id="107" dur="500" fill="hold"/>
                                        <p:tgtEl>
                                          <p:spTgt spid="4">
                                            <p:graphicEl>
                                              <a:dgm id="{8E9A627E-93AF-4837-B057-7F67C46E652E}"/>
                                            </p:graphicEl>
                                          </p:spTgt>
                                        </p:tgtEl>
                                        <p:attrNameLst>
                                          <p:attrName>ppt_x</p:attrName>
                                        </p:attrNameLst>
                                      </p:cBhvr>
                                      <p:tavLst>
                                        <p:tav tm="0">
                                          <p:val>
                                            <p:strVal val="0-#ppt_w/2"/>
                                          </p:val>
                                        </p:tav>
                                        <p:tav tm="100000">
                                          <p:val>
                                            <p:strVal val="#ppt_x"/>
                                          </p:val>
                                        </p:tav>
                                      </p:tavLst>
                                    </p:anim>
                                    <p:anim calcmode="lin" valueType="num">
                                      <p:cBhvr additive="base">
                                        <p:cTn id="108" dur="500" fill="hold"/>
                                        <p:tgtEl>
                                          <p:spTgt spid="4">
                                            <p:graphicEl>
                                              <a:dgm id="{8E9A627E-93AF-4837-B057-7F67C46E652E}"/>
                                            </p:graphicEl>
                                          </p:spTgt>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4">
                                            <p:graphicEl>
                                              <a:dgm id="{AA464681-4633-41B4-A53F-22128589E147}"/>
                                            </p:graphicEl>
                                          </p:spTgt>
                                        </p:tgtEl>
                                        <p:attrNameLst>
                                          <p:attrName>style.visibility</p:attrName>
                                        </p:attrNameLst>
                                      </p:cBhvr>
                                      <p:to>
                                        <p:strVal val="visible"/>
                                      </p:to>
                                    </p:set>
                                    <p:anim calcmode="lin" valueType="num">
                                      <p:cBhvr additive="base">
                                        <p:cTn id="111" dur="500" fill="hold"/>
                                        <p:tgtEl>
                                          <p:spTgt spid="4">
                                            <p:graphicEl>
                                              <a:dgm id="{AA464681-4633-41B4-A53F-22128589E147}"/>
                                            </p:graphicEl>
                                          </p:spTgt>
                                        </p:tgtEl>
                                        <p:attrNameLst>
                                          <p:attrName>ppt_x</p:attrName>
                                        </p:attrNameLst>
                                      </p:cBhvr>
                                      <p:tavLst>
                                        <p:tav tm="0">
                                          <p:val>
                                            <p:strVal val="0-#ppt_w/2"/>
                                          </p:val>
                                        </p:tav>
                                        <p:tav tm="100000">
                                          <p:val>
                                            <p:strVal val="#ppt_x"/>
                                          </p:val>
                                        </p:tav>
                                      </p:tavLst>
                                    </p:anim>
                                    <p:anim calcmode="lin" valueType="num">
                                      <p:cBhvr additive="base">
                                        <p:cTn id="112" dur="500" fill="hold"/>
                                        <p:tgtEl>
                                          <p:spTgt spid="4">
                                            <p:graphicEl>
                                              <a:dgm id="{AA464681-4633-41B4-A53F-22128589E147}"/>
                                            </p:graphicEl>
                                          </p:spTgt>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4">
                                            <p:graphicEl>
                                              <a:dgm id="{87750441-AD46-48F6-AEB1-F4F26E776FC6}"/>
                                            </p:graphicEl>
                                          </p:spTgt>
                                        </p:tgtEl>
                                        <p:attrNameLst>
                                          <p:attrName>style.visibility</p:attrName>
                                        </p:attrNameLst>
                                      </p:cBhvr>
                                      <p:to>
                                        <p:strVal val="visible"/>
                                      </p:to>
                                    </p:set>
                                    <p:anim calcmode="lin" valueType="num">
                                      <p:cBhvr additive="base">
                                        <p:cTn id="115" dur="500" fill="hold"/>
                                        <p:tgtEl>
                                          <p:spTgt spid="4">
                                            <p:graphicEl>
                                              <a:dgm id="{87750441-AD46-48F6-AEB1-F4F26E776FC6}"/>
                                            </p:graphicEl>
                                          </p:spTgt>
                                        </p:tgtEl>
                                        <p:attrNameLst>
                                          <p:attrName>ppt_x</p:attrName>
                                        </p:attrNameLst>
                                      </p:cBhvr>
                                      <p:tavLst>
                                        <p:tav tm="0">
                                          <p:val>
                                            <p:strVal val="0-#ppt_w/2"/>
                                          </p:val>
                                        </p:tav>
                                        <p:tav tm="100000">
                                          <p:val>
                                            <p:strVal val="#ppt_x"/>
                                          </p:val>
                                        </p:tav>
                                      </p:tavLst>
                                    </p:anim>
                                    <p:anim calcmode="lin" valueType="num">
                                      <p:cBhvr additive="base">
                                        <p:cTn id="116" dur="500" fill="hold"/>
                                        <p:tgtEl>
                                          <p:spTgt spid="4">
                                            <p:graphicEl>
                                              <a:dgm id="{87750441-AD46-48F6-AEB1-F4F26E776FC6}"/>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772400" cy="838200"/>
          </a:xfrm>
        </p:spPr>
        <p:txBody>
          <a:bodyPr/>
          <a:lstStyle/>
          <a:p>
            <a:r>
              <a:rPr lang="en-US" sz="4000" dirty="0" smtClean="0"/>
              <a:t>TCOLE and Board Established</a:t>
            </a:r>
            <a:endParaRPr lang="en-US" sz="4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81004032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3691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graphicEl>
                                              <a:dgm id="{ABA81F6A-5598-43A2-B19F-EE782738E3C7}"/>
                                            </p:graphicEl>
                                          </p:spTgt>
                                        </p:tgtEl>
                                        <p:attrNameLst>
                                          <p:attrName>style.visibility</p:attrName>
                                        </p:attrNameLst>
                                      </p:cBhvr>
                                      <p:to>
                                        <p:strVal val="visible"/>
                                      </p:to>
                                    </p:set>
                                    <p:anim calcmode="lin" valueType="num">
                                      <p:cBhvr additive="base">
                                        <p:cTn id="7" dur="500" fill="hold"/>
                                        <p:tgtEl>
                                          <p:spTgt spid="5">
                                            <p:graphicEl>
                                              <a:dgm id="{ABA81F6A-5598-43A2-B19F-EE782738E3C7}"/>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ABA81F6A-5598-43A2-B19F-EE782738E3C7}"/>
                                            </p:graphic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graphicEl>
                                              <a:dgm id="{220B112C-F403-4060-A3BE-7AF067491D18}"/>
                                            </p:graphicEl>
                                          </p:spTgt>
                                        </p:tgtEl>
                                        <p:attrNameLst>
                                          <p:attrName>style.visibility</p:attrName>
                                        </p:attrNameLst>
                                      </p:cBhvr>
                                      <p:to>
                                        <p:strVal val="visible"/>
                                      </p:to>
                                    </p:set>
                                    <p:anim calcmode="lin" valueType="num">
                                      <p:cBhvr additive="base">
                                        <p:cTn id="11" dur="500" fill="hold"/>
                                        <p:tgtEl>
                                          <p:spTgt spid="5">
                                            <p:graphicEl>
                                              <a:dgm id="{220B112C-F403-4060-A3BE-7AF067491D18}"/>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graphicEl>
                                              <a:dgm id="{220B112C-F403-4060-A3BE-7AF067491D18}"/>
                                            </p:graphic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graphicEl>
                                              <a:dgm id="{BABEA828-70EE-4656-B964-D4ED5841072E}"/>
                                            </p:graphicEl>
                                          </p:spTgt>
                                        </p:tgtEl>
                                        <p:attrNameLst>
                                          <p:attrName>style.visibility</p:attrName>
                                        </p:attrNameLst>
                                      </p:cBhvr>
                                      <p:to>
                                        <p:strVal val="visible"/>
                                      </p:to>
                                    </p:set>
                                    <p:anim calcmode="lin" valueType="num">
                                      <p:cBhvr additive="base">
                                        <p:cTn id="17" dur="500" fill="hold"/>
                                        <p:tgtEl>
                                          <p:spTgt spid="5">
                                            <p:graphicEl>
                                              <a:dgm id="{BABEA828-70EE-4656-B964-D4ED5841072E}"/>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BABEA828-70EE-4656-B964-D4ED5841072E}"/>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graphicEl>
                                              <a:dgm id="{6E7D97F1-1D75-4970-84E8-1E29336313CB}"/>
                                            </p:graphicEl>
                                          </p:spTgt>
                                        </p:tgtEl>
                                        <p:attrNameLst>
                                          <p:attrName>style.visibility</p:attrName>
                                        </p:attrNameLst>
                                      </p:cBhvr>
                                      <p:to>
                                        <p:strVal val="visible"/>
                                      </p:to>
                                    </p:set>
                                    <p:anim calcmode="lin" valueType="num">
                                      <p:cBhvr additive="base">
                                        <p:cTn id="23" dur="500" fill="hold"/>
                                        <p:tgtEl>
                                          <p:spTgt spid="5">
                                            <p:graphicEl>
                                              <a:dgm id="{6E7D97F1-1D75-4970-84E8-1E29336313CB}"/>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graphicEl>
                                              <a:dgm id="{6E7D97F1-1D75-4970-84E8-1E29336313CB}"/>
                                            </p:graphic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5">
                                            <p:graphicEl>
                                              <a:dgm id="{3D4252AA-451E-48C0-8A96-97CA065EBD32}"/>
                                            </p:graphicEl>
                                          </p:spTgt>
                                        </p:tgtEl>
                                        <p:attrNameLst>
                                          <p:attrName>style.visibility</p:attrName>
                                        </p:attrNameLst>
                                      </p:cBhvr>
                                      <p:to>
                                        <p:strVal val="visible"/>
                                      </p:to>
                                    </p:set>
                                    <p:anim calcmode="lin" valueType="num">
                                      <p:cBhvr additive="base">
                                        <p:cTn id="29" dur="500" fill="hold"/>
                                        <p:tgtEl>
                                          <p:spTgt spid="5">
                                            <p:graphicEl>
                                              <a:dgm id="{3D4252AA-451E-48C0-8A96-97CA065EBD32}"/>
                                            </p:graphic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graphicEl>
                                              <a:dgm id="{3D4252AA-451E-48C0-8A96-97CA065EBD32}"/>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09600" y="304800"/>
            <a:ext cx="8229600" cy="1143000"/>
          </a:xfrm>
        </p:spPr>
        <p:txBody>
          <a:bodyPr/>
          <a:lstStyle/>
          <a:p>
            <a:r>
              <a:rPr lang="en-US" dirty="0" smtClean="0"/>
              <a:t>Statutory Authority</a:t>
            </a:r>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56383985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50130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graphicEl>
                                              <a:dgm id="{90C2CC53-8B0E-4169-A03E-34263E4B3E1B}"/>
                                            </p:graphicEl>
                                          </p:spTgt>
                                        </p:tgtEl>
                                        <p:attrNameLst>
                                          <p:attrName>style.visibility</p:attrName>
                                        </p:attrNameLst>
                                      </p:cBhvr>
                                      <p:to>
                                        <p:strVal val="visible"/>
                                      </p:to>
                                    </p:set>
                                    <p:animEffect transition="in" filter="wipe(up)">
                                      <p:cBhvr>
                                        <p:cTn id="7" dur="500"/>
                                        <p:tgtEl>
                                          <p:spTgt spid="9">
                                            <p:graphicEl>
                                              <a:dgm id="{90C2CC53-8B0E-4169-A03E-34263E4B3E1B}"/>
                                            </p:graphic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9">
                                            <p:graphicEl>
                                              <a:dgm id="{CAC2B208-8584-4807-9EBA-FEFF389EA89C}"/>
                                            </p:graphicEl>
                                          </p:spTgt>
                                        </p:tgtEl>
                                        <p:attrNameLst>
                                          <p:attrName>style.visibility</p:attrName>
                                        </p:attrNameLst>
                                      </p:cBhvr>
                                      <p:to>
                                        <p:strVal val="visible"/>
                                      </p:to>
                                    </p:set>
                                    <p:animEffect transition="in" filter="wipe(up)">
                                      <p:cBhvr>
                                        <p:cTn id="10" dur="500"/>
                                        <p:tgtEl>
                                          <p:spTgt spid="9">
                                            <p:graphicEl>
                                              <a:dgm id="{CAC2B208-8584-4807-9EBA-FEFF389EA89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9">
                                            <p:graphicEl>
                                              <a:dgm id="{C10C88C1-53B3-4BA7-8295-2DB6010BB0BC}"/>
                                            </p:graphicEl>
                                          </p:spTgt>
                                        </p:tgtEl>
                                        <p:attrNameLst>
                                          <p:attrName>style.visibility</p:attrName>
                                        </p:attrNameLst>
                                      </p:cBhvr>
                                      <p:to>
                                        <p:strVal val="visible"/>
                                      </p:to>
                                    </p:set>
                                    <p:animEffect transition="in" filter="wipe(up)">
                                      <p:cBhvr>
                                        <p:cTn id="15" dur="500"/>
                                        <p:tgtEl>
                                          <p:spTgt spid="9">
                                            <p:graphicEl>
                                              <a:dgm id="{C10C88C1-53B3-4BA7-8295-2DB6010BB0BC}"/>
                                            </p:graphicEl>
                                          </p:spTgt>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9">
                                            <p:graphicEl>
                                              <a:dgm id="{60B98D14-BC77-4D7B-9BE5-2FA8A2E9D1FA}"/>
                                            </p:graphicEl>
                                          </p:spTgt>
                                        </p:tgtEl>
                                        <p:attrNameLst>
                                          <p:attrName>style.visibility</p:attrName>
                                        </p:attrNameLst>
                                      </p:cBhvr>
                                      <p:to>
                                        <p:strVal val="visible"/>
                                      </p:to>
                                    </p:set>
                                    <p:animEffect transition="in" filter="wipe(up)">
                                      <p:cBhvr>
                                        <p:cTn id="18" dur="500"/>
                                        <p:tgtEl>
                                          <p:spTgt spid="9">
                                            <p:graphicEl>
                                              <a:dgm id="{60B98D14-BC77-4D7B-9BE5-2FA8A2E9D1FA}"/>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9">
                                            <p:graphicEl>
                                              <a:dgm id="{B8B01AB9-8F98-4165-857A-6CEDE7A3B257}"/>
                                            </p:graphicEl>
                                          </p:spTgt>
                                        </p:tgtEl>
                                        <p:attrNameLst>
                                          <p:attrName>style.visibility</p:attrName>
                                        </p:attrNameLst>
                                      </p:cBhvr>
                                      <p:to>
                                        <p:strVal val="visible"/>
                                      </p:to>
                                    </p:set>
                                    <p:animEffect transition="in" filter="wipe(up)">
                                      <p:cBhvr>
                                        <p:cTn id="23" dur="500"/>
                                        <p:tgtEl>
                                          <p:spTgt spid="9">
                                            <p:graphicEl>
                                              <a:dgm id="{B8B01AB9-8F98-4165-857A-6CEDE7A3B257}"/>
                                            </p:graphicEl>
                                          </p:spTgt>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9">
                                            <p:graphicEl>
                                              <a:dgm id="{6BD515FF-F756-4985-82D6-2D3139B1A994}"/>
                                            </p:graphicEl>
                                          </p:spTgt>
                                        </p:tgtEl>
                                        <p:attrNameLst>
                                          <p:attrName>style.visibility</p:attrName>
                                        </p:attrNameLst>
                                      </p:cBhvr>
                                      <p:to>
                                        <p:strVal val="visible"/>
                                      </p:to>
                                    </p:set>
                                    <p:animEffect transition="in" filter="wipe(up)">
                                      <p:cBhvr>
                                        <p:cTn id="26" dur="500"/>
                                        <p:tgtEl>
                                          <p:spTgt spid="9">
                                            <p:graphicEl>
                                              <a:dgm id="{6BD515FF-F756-4985-82D6-2D3139B1A99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543800" cy="685800"/>
          </a:xfrm>
        </p:spPr>
        <p:txBody>
          <a:bodyPr/>
          <a:lstStyle/>
          <a:p>
            <a:r>
              <a:rPr lang="en-US" sz="3200" dirty="0" smtClean="0"/>
              <a:t>Advisory Board Purpose and Function</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47282167"/>
              </p:ext>
            </p:extLst>
          </p:nvPr>
        </p:nvGraphicFramePr>
        <p:xfrm>
          <a:off x="685800" y="1371600"/>
          <a:ext cx="784860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0319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graphicEl>
                                              <a:dgm id="{F35C896E-1348-4ACB-AD1E-76529F90C38B}"/>
                                            </p:graphicEl>
                                          </p:spTgt>
                                        </p:tgtEl>
                                        <p:attrNameLst>
                                          <p:attrName>style.visibility</p:attrName>
                                        </p:attrNameLst>
                                      </p:cBhvr>
                                      <p:to>
                                        <p:strVal val="visible"/>
                                      </p:to>
                                    </p:set>
                                    <p:animEffect transition="in" filter="fade">
                                      <p:cBhvr>
                                        <p:cTn id="7" dur="1000"/>
                                        <p:tgtEl>
                                          <p:spTgt spid="4">
                                            <p:graphicEl>
                                              <a:dgm id="{F35C896E-1348-4ACB-AD1E-76529F90C38B}"/>
                                            </p:graphicEl>
                                          </p:spTgt>
                                        </p:tgtEl>
                                      </p:cBhvr>
                                    </p:animEffect>
                                    <p:anim calcmode="lin" valueType="num">
                                      <p:cBhvr>
                                        <p:cTn id="8" dur="1000" fill="hold"/>
                                        <p:tgtEl>
                                          <p:spTgt spid="4">
                                            <p:graphicEl>
                                              <a:dgm id="{F35C896E-1348-4ACB-AD1E-76529F90C38B}"/>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dgm id="{F35C896E-1348-4ACB-AD1E-76529F90C38B}"/>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graphicEl>
                                              <a:dgm id="{58D0DAE6-C1B6-44DF-BDAB-7AD13267C365}"/>
                                            </p:graphicEl>
                                          </p:spTgt>
                                        </p:tgtEl>
                                        <p:attrNameLst>
                                          <p:attrName>style.visibility</p:attrName>
                                        </p:attrNameLst>
                                      </p:cBhvr>
                                      <p:to>
                                        <p:strVal val="visible"/>
                                      </p:to>
                                    </p:set>
                                    <p:animEffect transition="in" filter="fade">
                                      <p:cBhvr>
                                        <p:cTn id="14" dur="1000"/>
                                        <p:tgtEl>
                                          <p:spTgt spid="4">
                                            <p:graphicEl>
                                              <a:dgm id="{58D0DAE6-C1B6-44DF-BDAB-7AD13267C365}"/>
                                            </p:graphicEl>
                                          </p:spTgt>
                                        </p:tgtEl>
                                      </p:cBhvr>
                                    </p:animEffect>
                                    <p:anim calcmode="lin" valueType="num">
                                      <p:cBhvr>
                                        <p:cTn id="15" dur="1000" fill="hold"/>
                                        <p:tgtEl>
                                          <p:spTgt spid="4">
                                            <p:graphicEl>
                                              <a:dgm id="{58D0DAE6-C1B6-44DF-BDAB-7AD13267C365}"/>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58D0DAE6-C1B6-44DF-BDAB-7AD13267C365}"/>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graphicEl>
                                              <a:dgm id="{D76EE713-CE88-43B1-B35F-321F3FAE7CBF}"/>
                                            </p:graphicEl>
                                          </p:spTgt>
                                        </p:tgtEl>
                                        <p:attrNameLst>
                                          <p:attrName>style.visibility</p:attrName>
                                        </p:attrNameLst>
                                      </p:cBhvr>
                                      <p:to>
                                        <p:strVal val="visible"/>
                                      </p:to>
                                    </p:set>
                                    <p:animEffect transition="in" filter="fade">
                                      <p:cBhvr>
                                        <p:cTn id="21" dur="1000"/>
                                        <p:tgtEl>
                                          <p:spTgt spid="4">
                                            <p:graphicEl>
                                              <a:dgm id="{D76EE713-CE88-43B1-B35F-321F3FAE7CBF}"/>
                                            </p:graphicEl>
                                          </p:spTgt>
                                        </p:tgtEl>
                                      </p:cBhvr>
                                    </p:animEffect>
                                    <p:anim calcmode="lin" valueType="num">
                                      <p:cBhvr>
                                        <p:cTn id="22" dur="1000" fill="hold"/>
                                        <p:tgtEl>
                                          <p:spTgt spid="4">
                                            <p:graphicEl>
                                              <a:dgm id="{D76EE713-CE88-43B1-B35F-321F3FAE7CBF}"/>
                                            </p:graphicEl>
                                          </p:spTgt>
                                        </p:tgtEl>
                                        <p:attrNameLst>
                                          <p:attrName>ppt_x</p:attrName>
                                        </p:attrNameLst>
                                      </p:cBhvr>
                                      <p:tavLst>
                                        <p:tav tm="0">
                                          <p:val>
                                            <p:strVal val="#ppt_x"/>
                                          </p:val>
                                        </p:tav>
                                        <p:tav tm="100000">
                                          <p:val>
                                            <p:strVal val="#ppt_x"/>
                                          </p:val>
                                        </p:tav>
                                      </p:tavLst>
                                    </p:anim>
                                    <p:anim calcmode="lin" valueType="num">
                                      <p:cBhvr>
                                        <p:cTn id="23" dur="1000" fill="hold"/>
                                        <p:tgtEl>
                                          <p:spTgt spid="4">
                                            <p:graphicEl>
                                              <a:dgm id="{D76EE713-CE88-43B1-B35F-321F3FAE7CBF}"/>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graphicEl>
                                              <a:dgm id="{ECFEB7F2-4CF9-4991-9A9D-8B1E8986C649}"/>
                                            </p:graphicEl>
                                          </p:spTgt>
                                        </p:tgtEl>
                                        <p:attrNameLst>
                                          <p:attrName>style.visibility</p:attrName>
                                        </p:attrNameLst>
                                      </p:cBhvr>
                                      <p:to>
                                        <p:strVal val="visible"/>
                                      </p:to>
                                    </p:set>
                                    <p:animEffect transition="in" filter="fade">
                                      <p:cBhvr>
                                        <p:cTn id="28" dur="1000"/>
                                        <p:tgtEl>
                                          <p:spTgt spid="4">
                                            <p:graphicEl>
                                              <a:dgm id="{ECFEB7F2-4CF9-4991-9A9D-8B1E8986C649}"/>
                                            </p:graphicEl>
                                          </p:spTgt>
                                        </p:tgtEl>
                                      </p:cBhvr>
                                    </p:animEffect>
                                    <p:anim calcmode="lin" valueType="num">
                                      <p:cBhvr>
                                        <p:cTn id="29" dur="1000" fill="hold"/>
                                        <p:tgtEl>
                                          <p:spTgt spid="4">
                                            <p:graphicEl>
                                              <a:dgm id="{ECFEB7F2-4CF9-4991-9A9D-8B1E8986C649}"/>
                                            </p:graphicEl>
                                          </p:spTgt>
                                        </p:tgtEl>
                                        <p:attrNameLst>
                                          <p:attrName>ppt_x</p:attrName>
                                        </p:attrNameLst>
                                      </p:cBhvr>
                                      <p:tavLst>
                                        <p:tav tm="0">
                                          <p:val>
                                            <p:strVal val="#ppt_x"/>
                                          </p:val>
                                        </p:tav>
                                        <p:tav tm="100000">
                                          <p:val>
                                            <p:strVal val="#ppt_x"/>
                                          </p:val>
                                        </p:tav>
                                      </p:tavLst>
                                    </p:anim>
                                    <p:anim calcmode="lin" valueType="num">
                                      <p:cBhvr>
                                        <p:cTn id="30" dur="1000" fill="hold"/>
                                        <p:tgtEl>
                                          <p:spTgt spid="4">
                                            <p:graphicEl>
                                              <a:dgm id="{ECFEB7F2-4CF9-4991-9A9D-8B1E8986C649}"/>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graphicEl>
                                              <a:dgm id="{39CF21A0-C50D-4295-9D75-B664B233AC83}"/>
                                            </p:graphicEl>
                                          </p:spTgt>
                                        </p:tgtEl>
                                        <p:attrNameLst>
                                          <p:attrName>style.visibility</p:attrName>
                                        </p:attrNameLst>
                                      </p:cBhvr>
                                      <p:to>
                                        <p:strVal val="visible"/>
                                      </p:to>
                                    </p:set>
                                    <p:animEffect transition="in" filter="fade">
                                      <p:cBhvr>
                                        <p:cTn id="35" dur="1000"/>
                                        <p:tgtEl>
                                          <p:spTgt spid="4">
                                            <p:graphicEl>
                                              <a:dgm id="{39CF21A0-C50D-4295-9D75-B664B233AC83}"/>
                                            </p:graphicEl>
                                          </p:spTgt>
                                        </p:tgtEl>
                                      </p:cBhvr>
                                    </p:animEffect>
                                    <p:anim calcmode="lin" valueType="num">
                                      <p:cBhvr>
                                        <p:cTn id="36" dur="1000" fill="hold"/>
                                        <p:tgtEl>
                                          <p:spTgt spid="4">
                                            <p:graphicEl>
                                              <a:dgm id="{39CF21A0-C50D-4295-9D75-B664B233AC83}"/>
                                            </p:graphicEl>
                                          </p:spTgt>
                                        </p:tgtEl>
                                        <p:attrNameLst>
                                          <p:attrName>ppt_x</p:attrName>
                                        </p:attrNameLst>
                                      </p:cBhvr>
                                      <p:tavLst>
                                        <p:tav tm="0">
                                          <p:val>
                                            <p:strVal val="#ppt_x"/>
                                          </p:val>
                                        </p:tav>
                                        <p:tav tm="100000">
                                          <p:val>
                                            <p:strVal val="#ppt_x"/>
                                          </p:val>
                                        </p:tav>
                                      </p:tavLst>
                                    </p:anim>
                                    <p:anim calcmode="lin" valueType="num">
                                      <p:cBhvr>
                                        <p:cTn id="37" dur="1000" fill="hold"/>
                                        <p:tgtEl>
                                          <p:spTgt spid="4">
                                            <p:graphicEl>
                                              <a:dgm id="{39CF21A0-C50D-4295-9D75-B664B233AC83}"/>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
                                            <p:graphicEl>
                                              <a:dgm id="{C4271F66-9EEF-4EBC-8147-0710928081C4}"/>
                                            </p:graphicEl>
                                          </p:spTgt>
                                        </p:tgtEl>
                                        <p:attrNameLst>
                                          <p:attrName>style.visibility</p:attrName>
                                        </p:attrNameLst>
                                      </p:cBhvr>
                                      <p:to>
                                        <p:strVal val="visible"/>
                                      </p:to>
                                    </p:set>
                                    <p:animEffect transition="in" filter="fade">
                                      <p:cBhvr>
                                        <p:cTn id="42" dur="1000"/>
                                        <p:tgtEl>
                                          <p:spTgt spid="4">
                                            <p:graphicEl>
                                              <a:dgm id="{C4271F66-9EEF-4EBC-8147-0710928081C4}"/>
                                            </p:graphicEl>
                                          </p:spTgt>
                                        </p:tgtEl>
                                      </p:cBhvr>
                                    </p:animEffect>
                                    <p:anim calcmode="lin" valueType="num">
                                      <p:cBhvr>
                                        <p:cTn id="43" dur="1000" fill="hold"/>
                                        <p:tgtEl>
                                          <p:spTgt spid="4">
                                            <p:graphicEl>
                                              <a:dgm id="{C4271F66-9EEF-4EBC-8147-0710928081C4}"/>
                                            </p:graphicEl>
                                          </p:spTgt>
                                        </p:tgtEl>
                                        <p:attrNameLst>
                                          <p:attrName>ppt_x</p:attrName>
                                        </p:attrNameLst>
                                      </p:cBhvr>
                                      <p:tavLst>
                                        <p:tav tm="0">
                                          <p:val>
                                            <p:strVal val="#ppt_x"/>
                                          </p:val>
                                        </p:tav>
                                        <p:tav tm="100000">
                                          <p:val>
                                            <p:strVal val="#ppt_x"/>
                                          </p:val>
                                        </p:tav>
                                      </p:tavLst>
                                    </p:anim>
                                    <p:anim calcmode="lin" valueType="num">
                                      <p:cBhvr>
                                        <p:cTn id="44" dur="1000" fill="hold"/>
                                        <p:tgtEl>
                                          <p:spTgt spid="4">
                                            <p:graphicEl>
                                              <a:dgm id="{C4271F66-9EEF-4EBC-8147-0710928081C4}"/>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4">
                                            <p:graphicEl>
                                              <a:dgm id="{681153C6-9BDE-4BE4-8DF7-46C73E9C82CA}"/>
                                            </p:graphicEl>
                                          </p:spTgt>
                                        </p:tgtEl>
                                        <p:attrNameLst>
                                          <p:attrName>style.visibility</p:attrName>
                                        </p:attrNameLst>
                                      </p:cBhvr>
                                      <p:to>
                                        <p:strVal val="visible"/>
                                      </p:to>
                                    </p:set>
                                    <p:animEffect transition="in" filter="fade">
                                      <p:cBhvr>
                                        <p:cTn id="49" dur="1000"/>
                                        <p:tgtEl>
                                          <p:spTgt spid="4">
                                            <p:graphicEl>
                                              <a:dgm id="{681153C6-9BDE-4BE4-8DF7-46C73E9C82CA}"/>
                                            </p:graphicEl>
                                          </p:spTgt>
                                        </p:tgtEl>
                                      </p:cBhvr>
                                    </p:animEffect>
                                    <p:anim calcmode="lin" valueType="num">
                                      <p:cBhvr>
                                        <p:cTn id="50" dur="1000" fill="hold"/>
                                        <p:tgtEl>
                                          <p:spTgt spid="4">
                                            <p:graphicEl>
                                              <a:dgm id="{681153C6-9BDE-4BE4-8DF7-46C73E9C82CA}"/>
                                            </p:graphicEl>
                                          </p:spTgt>
                                        </p:tgtEl>
                                        <p:attrNameLst>
                                          <p:attrName>ppt_x</p:attrName>
                                        </p:attrNameLst>
                                      </p:cBhvr>
                                      <p:tavLst>
                                        <p:tav tm="0">
                                          <p:val>
                                            <p:strVal val="#ppt_x"/>
                                          </p:val>
                                        </p:tav>
                                        <p:tav tm="100000">
                                          <p:val>
                                            <p:strVal val="#ppt_x"/>
                                          </p:val>
                                        </p:tav>
                                      </p:tavLst>
                                    </p:anim>
                                    <p:anim calcmode="lin" valueType="num">
                                      <p:cBhvr>
                                        <p:cTn id="51" dur="1000" fill="hold"/>
                                        <p:tgtEl>
                                          <p:spTgt spid="4">
                                            <p:graphicEl>
                                              <a:dgm id="{681153C6-9BDE-4BE4-8DF7-46C73E9C82CA}"/>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153400" cy="838200"/>
          </a:xfrm>
        </p:spPr>
        <p:txBody>
          <a:bodyPr/>
          <a:lstStyle/>
          <a:p>
            <a:r>
              <a:rPr lang="en-US" sz="4000" dirty="0" smtClean="0"/>
              <a:t>Serving on the Advisory Board</a:t>
            </a:r>
            <a:endParaRPr lang="en-US" sz="40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91991754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15328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graphicEl>
                                              <a:dgm id="{D69C61A0-B92F-4075-AEAC-EFA542CFBC9E}"/>
                                            </p:graphicEl>
                                          </p:spTgt>
                                        </p:tgtEl>
                                        <p:attrNameLst>
                                          <p:attrName>style.visibility</p:attrName>
                                        </p:attrNameLst>
                                      </p:cBhvr>
                                      <p:to>
                                        <p:strVal val="visible"/>
                                      </p:to>
                                    </p:set>
                                    <p:animEffect transition="in" filter="wheel(1)">
                                      <p:cBhvr>
                                        <p:cTn id="7" dur="2000"/>
                                        <p:tgtEl>
                                          <p:spTgt spid="6">
                                            <p:graphicEl>
                                              <a:dgm id="{D69C61A0-B92F-4075-AEAC-EFA542CFBC9E}"/>
                                            </p:graphicEl>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6">
                                            <p:graphicEl>
                                              <a:dgm id="{9E9C9B86-FB70-4FAC-80F4-BE813CFDAF6F}"/>
                                            </p:graphicEl>
                                          </p:spTgt>
                                        </p:tgtEl>
                                        <p:attrNameLst>
                                          <p:attrName>style.visibility</p:attrName>
                                        </p:attrNameLst>
                                      </p:cBhvr>
                                      <p:to>
                                        <p:strVal val="visible"/>
                                      </p:to>
                                    </p:set>
                                    <p:animEffect transition="in" filter="wheel(1)">
                                      <p:cBhvr>
                                        <p:cTn id="10" dur="2000"/>
                                        <p:tgtEl>
                                          <p:spTgt spid="6">
                                            <p:graphicEl>
                                              <a:dgm id="{9E9C9B86-FB70-4FAC-80F4-BE813CFDAF6F}"/>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6">
                                            <p:graphicEl>
                                              <a:dgm id="{9D4627BB-DBF9-4F85-BF67-F2EDD3294A97}"/>
                                            </p:graphicEl>
                                          </p:spTgt>
                                        </p:tgtEl>
                                        <p:attrNameLst>
                                          <p:attrName>style.visibility</p:attrName>
                                        </p:attrNameLst>
                                      </p:cBhvr>
                                      <p:to>
                                        <p:strVal val="visible"/>
                                      </p:to>
                                    </p:set>
                                    <p:animEffect transition="in" filter="wheel(1)">
                                      <p:cBhvr>
                                        <p:cTn id="15" dur="2000"/>
                                        <p:tgtEl>
                                          <p:spTgt spid="6">
                                            <p:graphicEl>
                                              <a:dgm id="{9D4627BB-DBF9-4F85-BF67-F2EDD3294A97}"/>
                                            </p:graphicEl>
                                          </p:spTgt>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6">
                                            <p:graphicEl>
                                              <a:dgm id="{DF7D4086-127F-44FC-AE01-56B86D1E8D23}"/>
                                            </p:graphicEl>
                                          </p:spTgt>
                                        </p:tgtEl>
                                        <p:attrNameLst>
                                          <p:attrName>style.visibility</p:attrName>
                                        </p:attrNameLst>
                                      </p:cBhvr>
                                      <p:to>
                                        <p:strVal val="visible"/>
                                      </p:to>
                                    </p:set>
                                    <p:animEffect transition="in" filter="wheel(1)">
                                      <p:cBhvr>
                                        <p:cTn id="18" dur="2000"/>
                                        <p:tgtEl>
                                          <p:spTgt spid="6">
                                            <p:graphicEl>
                                              <a:dgm id="{DF7D4086-127F-44FC-AE01-56B86D1E8D23}"/>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grpId="0" nodeType="clickEffect">
                                  <p:stCondLst>
                                    <p:cond delay="0"/>
                                  </p:stCondLst>
                                  <p:childTnLst>
                                    <p:set>
                                      <p:cBhvr>
                                        <p:cTn id="22" dur="1" fill="hold">
                                          <p:stCondLst>
                                            <p:cond delay="0"/>
                                          </p:stCondLst>
                                        </p:cTn>
                                        <p:tgtEl>
                                          <p:spTgt spid="6">
                                            <p:graphicEl>
                                              <a:dgm id="{C24C4BD2-DC82-4D2E-B75E-0850AAAA675E}"/>
                                            </p:graphicEl>
                                          </p:spTgt>
                                        </p:tgtEl>
                                        <p:attrNameLst>
                                          <p:attrName>style.visibility</p:attrName>
                                        </p:attrNameLst>
                                      </p:cBhvr>
                                      <p:to>
                                        <p:strVal val="visible"/>
                                      </p:to>
                                    </p:set>
                                    <p:animEffect transition="in" filter="wheel(1)">
                                      <p:cBhvr>
                                        <p:cTn id="23" dur="2000"/>
                                        <p:tgtEl>
                                          <p:spTgt spid="6">
                                            <p:graphicEl>
                                              <a:dgm id="{C24C4BD2-DC82-4D2E-B75E-0850AAAA675E}"/>
                                            </p:graphicEl>
                                          </p:spTgt>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6">
                                            <p:graphicEl>
                                              <a:dgm id="{6E0AF772-701E-48CB-B661-36AC232EBBB4}"/>
                                            </p:graphicEl>
                                          </p:spTgt>
                                        </p:tgtEl>
                                        <p:attrNameLst>
                                          <p:attrName>style.visibility</p:attrName>
                                        </p:attrNameLst>
                                      </p:cBhvr>
                                      <p:to>
                                        <p:strVal val="visible"/>
                                      </p:to>
                                    </p:set>
                                    <p:animEffect transition="in" filter="wheel(1)">
                                      <p:cBhvr>
                                        <p:cTn id="26" dur="2000"/>
                                        <p:tgtEl>
                                          <p:spTgt spid="6">
                                            <p:graphicEl>
                                              <a:dgm id="{6E0AF772-701E-48CB-B661-36AC232EBBB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28600"/>
            <a:ext cx="7162800" cy="685800"/>
          </a:xfrm>
        </p:spPr>
        <p:txBody>
          <a:bodyPr>
            <a:normAutofit fontScale="90000"/>
          </a:bodyPr>
          <a:lstStyle/>
          <a:p>
            <a:r>
              <a:rPr lang="en-US" sz="4000" dirty="0" smtClean="0"/>
              <a:t>Occupation Code 1701.003</a:t>
            </a:r>
            <a:endParaRPr lang="en-US" dirty="0"/>
          </a:p>
        </p:txBody>
      </p:sp>
      <p:sp>
        <p:nvSpPr>
          <p:cNvPr id="3" name="Content Placeholder 2"/>
          <p:cNvSpPr>
            <a:spLocks noGrp="1"/>
          </p:cNvSpPr>
          <p:nvPr>
            <p:ph idx="1"/>
          </p:nvPr>
        </p:nvSpPr>
        <p:spPr>
          <a:xfrm>
            <a:off x="228600" y="1676400"/>
            <a:ext cx="5334000" cy="3352800"/>
          </a:xfrm>
        </p:spPr>
        <p:txBody>
          <a:bodyPr>
            <a:normAutofit/>
          </a:bodyPr>
          <a:lstStyle/>
          <a:p>
            <a:pPr marL="569913" lvl="1" indent="0">
              <a:buNone/>
              <a:tabLst>
                <a:tab pos="1258888" algn="l"/>
              </a:tabLst>
            </a:pPr>
            <a:endParaRPr lang="en-US" dirty="0" smtClean="0"/>
          </a:p>
          <a:p>
            <a:pPr marL="973138" lvl="1" indent="-403225">
              <a:buFont typeface="Wingdings" panose="05000000000000000000" pitchFamily="2" charset="2"/>
              <a:buChar char="v"/>
              <a:tabLst>
                <a:tab pos="1258888" algn="l"/>
              </a:tabLst>
            </a:pPr>
            <a:r>
              <a:rPr lang="en-US" dirty="0" smtClean="0"/>
              <a:t>Occupations Code DOES NOT limit powers or duties of a municipality or county.</a:t>
            </a:r>
          </a:p>
          <a:p>
            <a:pPr marL="569913" lvl="1" indent="0">
              <a:buNone/>
              <a:tabLst>
                <a:tab pos="1258888" algn="l"/>
              </a:tabLst>
            </a:pPr>
            <a:endParaRPr lang="en-US" dirty="0"/>
          </a:p>
          <a:p>
            <a:pPr marL="973138" lvl="1" indent="-403225">
              <a:buFont typeface="Wingdings" panose="05000000000000000000" pitchFamily="2" charset="2"/>
              <a:buChar char="v"/>
              <a:tabLst>
                <a:tab pos="1258888" algn="l"/>
              </a:tabLst>
            </a:pPr>
            <a:r>
              <a:rPr lang="en-US" dirty="0" smtClean="0"/>
              <a:t>Occupations Code DOES NOT prevent an employing agency from   establishing qualifications and standards for hiring or training above minimum standards.</a:t>
            </a:r>
          </a:p>
          <a:p>
            <a:pPr marL="569913" lvl="1" indent="0">
              <a:buNone/>
              <a:tabLst>
                <a:tab pos="1258888" algn="l"/>
              </a:tabLst>
            </a:pPr>
            <a:endParaRPr lang="en-US" dirty="0"/>
          </a:p>
        </p:txBody>
      </p:sp>
      <p:pic>
        <p:nvPicPr>
          <p:cNvPr id="10244" name="Picture 4" descr="C:\Users\malcolm.jackson\AppData\Local\Microsoft\Windows\INetCache\IE\CHUD543K\15345-illustration-of-city-buildings-pv[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16769" y="1676400"/>
            <a:ext cx="38100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3092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04800"/>
            <a:ext cx="8229600" cy="1143000"/>
          </a:xfrm>
        </p:spPr>
        <p:txBody>
          <a:bodyPr>
            <a:normAutofit/>
          </a:bodyPr>
          <a:lstStyle/>
          <a:p>
            <a:r>
              <a:rPr lang="en-US" sz="4000" dirty="0" smtClean="0">
                <a:solidFill>
                  <a:srgbClr val="0070C0"/>
                </a:solidFill>
              </a:rPr>
              <a:t>Occupations Code 1701.252</a:t>
            </a:r>
            <a:endParaRPr lang="en-US" sz="4000" dirty="0">
              <a:solidFill>
                <a:srgbClr val="0070C0"/>
              </a:solidFill>
            </a:endParaRPr>
          </a:p>
        </p:txBody>
      </p:sp>
      <p:sp>
        <p:nvSpPr>
          <p:cNvPr id="6" name="Equal 5"/>
          <p:cNvSpPr/>
          <p:nvPr/>
        </p:nvSpPr>
        <p:spPr>
          <a:xfrm>
            <a:off x="4038600" y="2799471"/>
            <a:ext cx="1143000" cy="1066800"/>
          </a:xfrm>
          <a:prstGeom prst="mathEqual">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p:cNvSpPr txBox="1"/>
          <p:nvPr/>
        </p:nvSpPr>
        <p:spPr>
          <a:xfrm>
            <a:off x="914400" y="2031608"/>
            <a:ext cx="2514600" cy="2111350"/>
          </a:xfrm>
          <a:prstGeom prst="rect">
            <a:avLst/>
          </a:prstGeom>
          <a:noFill/>
        </p:spPr>
        <p:txBody>
          <a:bodyPr wrap="square" rtlCol="0">
            <a:spAutoFit/>
          </a:bodyPr>
          <a:lstStyle/>
          <a:p>
            <a:pPr algn="ctr"/>
            <a:r>
              <a:rPr lang="en-US" sz="4400" b="1" i="1" dirty="0" smtClean="0">
                <a:solidFill>
                  <a:srgbClr val="C00000"/>
                </a:solidFill>
              </a:rPr>
              <a:t>No </a:t>
            </a:r>
          </a:p>
          <a:p>
            <a:pPr algn="ctr"/>
            <a:r>
              <a:rPr lang="en-US" sz="4400" b="1" i="1" dirty="0" smtClean="0">
                <a:solidFill>
                  <a:srgbClr val="C00000"/>
                </a:solidFill>
              </a:rPr>
              <a:t>Advisory </a:t>
            </a:r>
          </a:p>
          <a:p>
            <a:pPr algn="ctr"/>
            <a:r>
              <a:rPr lang="en-US" sz="4400" b="1" i="1" dirty="0" smtClean="0">
                <a:solidFill>
                  <a:srgbClr val="C00000"/>
                </a:solidFill>
              </a:rPr>
              <a:t>Board</a:t>
            </a:r>
            <a:endParaRPr lang="en-US" sz="4400" b="1" i="1" dirty="0">
              <a:solidFill>
                <a:srgbClr val="C00000"/>
              </a:solidFill>
            </a:endParaRPr>
          </a:p>
        </p:txBody>
      </p:sp>
      <p:sp>
        <p:nvSpPr>
          <p:cNvPr id="8" name="TextBox 7"/>
          <p:cNvSpPr txBox="1"/>
          <p:nvPr/>
        </p:nvSpPr>
        <p:spPr>
          <a:xfrm>
            <a:off x="5638800" y="2031608"/>
            <a:ext cx="2514600" cy="2123658"/>
          </a:xfrm>
          <a:prstGeom prst="rect">
            <a:avLst/>
          </a:prstGeom>
          <a:noFill/>
        </p:spPr>
        <p:txBody>
          <a:bodyPr wrap="square" rtlCol="0">
            <a:spAutoFit/>
          </a:bodyPr>
          <a:lstStyle/>
          <a:p>
            <a:pPr algn="ctr"/>
            <a:r>
              <a:rPr lang="en-US" sz="4400" b="1" i="1" dirty="0" smtClean="0">
                <a:solidFill>
                  <a:srgbClr val="C00000"/>
                </a:solidFill>
              </a:rPr>
              <a:t>No </a:t>
            </a:r>
          </a:p>
          <a:p>
            <a:pPr algn="ctr"/>
            <a:r>
              <a:rPr lang="en-US" sz="4400" b="1" i="1" dirty="0" smtClean="0">
                <a:solidFill>
                  <a:srgbClr val="C00000"/>
                </a:solidFill>
              </a:rPr>
              <a:t>TCOLE </a:t>
            </a:r>
          </a:p>
          <a:p>
            <a:pPr algn="ctr"/>
            <a:r>
              <a:rPr lang="en-US" sz="4400" b="1" i="1" dirty="0" smtClean="0">
                <a:solidFill>
                  <a:srgbClr val="C00000"/>
                </a:solidFill>
              </a:rPr>
              <a:t>Contract</a:t>
            </a:r>
          </a:p>
        </p:txBody>
      </p:sp>
    </p:spTree>
    <p:extLst>
      <p:ext uri="{BB962C8B-B14F-4D97-AF65-F5344CB8AC3E}">
        <p14:creationId xmlns:p14="http://schemas.microsoft.com/office/powerpoint/2010/main" val="12400304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90600" y="381000"/>
            <a:ext cx="7620000" cy="838200"/>
          </a:xfrm>
        </p:spPr>
        <p:txBody>
          <a:bodyPr/>
          <a:lstStyle/>
          <a:p>
            <a:r>
              <a:rPr lang="en-US" sz="4000" dirty="0" smtClean="0"/>
              <a:t>Types of Curriculum</a:t>
            </a:r>
            <a:endParaRPr lang="en-US" sz="4000" dirty="0"/>
          </a:p>
        </p:txBody>
      </p:sp>
      <p:graphicFrame>
        <p:nvGraphicFramePr>
          <p:cNvPr id="5" name="Diagram 4"/>
          <p:cNvGraphicFramePr/>
          <p:nvPr>
            <p:extLst>
              <p:ext uri="{D42A27DB-BD31-4B8C-83A1-F6EECF244321}">
                <p14:modId xmlns:p14="http://schemas.microsoft.com/office/powerpoint/2010/main" val="2258494740"/>
              </p:ext>
            </p:extLst>
          </p:nvPr>
        </p:nvGraphicFramePr>
        <p:xfrm>
          <a:off x="1600200" y="16764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55567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graphicEl>
                                              <a:dgm id="{17EC0366-205D-40F9-B640-BE39818F2BB1}"/>
                                            </p:graphicEl>
                                          </p:spTgt>
                                        </p:tgtEl>
                                        <p:attrNameLst>
                                          <p:attrName>style.visibility</p:attrName>
                                        </p:attrNameLst>
                                      </p:cBhvr>
                                      <p:to>
                                        <p:strVal val="visible"/>
                                      </p:to>
                                    </p:set>
                                    <p:anim calcmode="lin" valueType="num">
                                      <p:cBhvr>
                                        <p:cTn id="7" dur="500" fill="hold"/>
                                        <p:tgtEl>
                                          <p:spTgt spid="5">
                                            <p:graphicEl>
                                              <a:dgm id="{17EC0366-205D-40F9-B640-BE39818F2BB1}"/>
                                            </p:graphicEl>
                                          </p:spTgt>
                                        </p:tgtEl>
                                        <p:attrNameLst>
                                          <p:attrName>ppt_w</p:attrName>
                                        </p:attrNameLst>
                                      </p:cBhvr>
                                      <p:tavLst>
                                        <p:tav tm="0">
                                          <p:val>
                                            <p:fltVal val="0"/>
                                          </p:val>
                                        </p:tav>
                                        <p:tav tm="100000">
                                          <p:val>
                                            <p:strVal val="#ppt_w"/>
                                          </p:val>
                                        </p:tav>
                                      </p:tavLst>
                                    </p:anim>
                                    <p:anim calcmode="lin" valueType="num">
                                      <p:cBhvr>
                                        <p:cTn id="8" dur="500" fill="hold"/>
                                        <p:tgtEl>
                                          <p:spTgt spid="5">
                                            <p:graphicEl>
                                              <a:dgm id="{17EC0366-205D-40F9-B640-BE39818F2BB1}"/>
                                            </p:graphicEl>
                                          </p:spTgt>
                                        </p:tgtEl>
                                        <p:attrNameLst>
                                          <p:attrName>ppt_h</p:attrName>
                                        </p:attrNameLst>
                                      </p:cBhvr>
                                      <p:tavLst>
                                        <p:tav tm="0">
                                          <p:val>
                                            <p:fltVal val="0"/>
                                          </p:val>
                                        </p:tav>
                                        <p:tav tm="100000">
                                          <p:val>
                                            <p:strVal val="#ppt_h"/>
                                          </p:val>
                                        </p:tav>
                                      </p:tavLst>
                                    </p:anim>
                                    <p:animEffect transition="in" filter="fade">
                                      <p:cBhvr>
                                        <p:cTn id="9" dur="500"/>
                                        <p:tgtEl>
                                          <p:spTgt spid="5">
                                            <p:graphicEl>
                                              <a:dgm id="{17EC0366-205D-40F9-B640-BE39818F2BB1}"/>
                                            </p:graphic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graphicEl>
                                              <a:dgm id="{3C5C73EE-F144-40FE-9B1C-6405C93B69C1}"/>
                                            </p:graphicEl>
                                          </p:spTgt>
                                        </p:tgtEl>
                                        <p:attrNameLst>
                                          <p:attrName>style.visibility</p:attrName>
                                        </p:attrNameLst>
                                      </p:cBhvr>
                                      <p:to>
                                        <p:strVal val="visible"/>
                                      </p:to>
                                    </p:set>
                                    <p:anim calcmode="lin" valueType="num">
                                      <p:cBhvr>
                                        <p:cTn id="12" dur="500" fill="hold"/>
                                        <p:tgtEl>
                                          <p:spTgt spid="5">
                                            <p:graphicEl>
                                              <a:dgm id="{3C5C73EE-F144-40FE-9B1C-6405C93B69C1}"/>
                                            </p:graphicEl>
                                          </p:spTgt>
                                        </p:tgtEl>
                                        <p:attrNameLst>
                                          <p:attrName>ppt_w</p:attrName>
                                        </p:attrNameLst>
                                      </p:cBhvr>
                                      <p:tavLst>
                                        <p:tav tm="0">
                                          <p:val>
                                            <p:fltVal val="0"/>
                                          </p:val>
                                        </p:tav>
                                        <p:tav tm="100000">
                                          <p:val>
                                            <p:strVal val="#ppt_w"/>
                                          </p:val>
                                        </p:tav>
                                      </p:tavLst>
                                    </p:anim>
                                    <p:anim calcmode="lin" valueType="num">
                                      <p:cBhvr>
                                        <p:cTn id="13" dur="500" fill="hold"/>
                                        <p:tgtEl>
                                          <p:spTgt spid="5">
                                            <p:graphicEl>
                                              <a:dgm id="{3C5C73EE-F144-40FE-9B1C-6405C93B69C1}"/>
                                            </p:graphicEl>
                                          </p:spTgt>
                                        </p:tgtEl>
                                        <p:attrNameLst>
                                          <p:attrName>ppt_h</p:attrName>
                                        </p:attrNameLst>
                                      </p:cBhvr>
                                      <p:tavLst>
                                        <p:tav tm="0">
                                          <p:val>
                                            <p:fltVal val="0"/>
                                          </p:val>
                                        </p:tav>
                                        <p:tav tm="100000">
                                          <p:val>
                                            <p:strVal val="#ppt_h"/>
                                          </p:val>
                                        </p:tav>
                                      </p:tavLst>
                                    </p:anim>
                                    <p:animEffect transition="in" filter="fade">
                                      <p:cBhvr>
                                        <p:cTn id="14" dur="500"/>
                                        <p:tgtEl>
                                          <p:spTgt spid="5">
                                            <p:graphicEl>
                                              <a:dgm id="{3C5C73EE-F144-40FE-9B1C-6405C93B69C1}"/>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5">
                                            <p:graphicEl>
                                              <a:dgm id="{8A40CFF9-E3A9-470C-B969-5DA8C21AB799}"/>
                                            </p:graphicEl>
                                          </p:spTgt>
                                        </p:tgtEl>
                                        <p:attrNameLst>
                                          <p:attrName>style.visibility</p:attrName>
                                        </p:attrNameLst>
                                      </p:cBhvr>
                                      <p:to>
                                        <p:strVal val="visible"/>
                                      </p:to>
                                    </p:set>
                                    <p:anim calcmode="lin" valueType="num">
                                      <p:cBhvr>
                                        <p:cTn id="19" dur="500" fill="hold"/>
                                        <p:tgtEl>
                                          <p:spTgt spid="5">
                                            <p:graphicEl>
                                              <a:dgm id="{8A40CFF9-E3A9-470C-B969-5DA8C21AB799}"/>
                                            </p:graphicEl>
                                          </p:spTgt>
                                        </p:tgtEl>
                                        <p:attrNameLst>
                                          <p:attrName>ppt_w</p:attrName>
                                        </p:attrNameLst>
                                      </p:cBhvr>
                                      <p:tavLst>
                                        <p:tav tm="0">
                                          <p:val>
                                            <p:fltVal val="0"/>
                                          </p:val>
                                        </p:tav>
                                        <p:tav tm="100000">
                                          <p:val>
                                            <p:strVal val="#ppt_w"/>
                                          </p:val>
                                        </p:tav>
                                      </p:tavLst>
                                    </p:anim>
                                    <p:anim calcmode="lin" valueType="num">
                                      <p:cBhvr>
                                        <p:cTn id="20" dur="500" fill="hold"/>
                                        <p:tgtEl>
                                          <p:spTgt spid="5">
                                            <p:graphicEl>
                                              <a:dgm id="{8A40CFF9-E3A9-470C-B969-5DA8C21AB799}"/>
                                            </p:graphicEl>
                                          </p:spTgt>
                                        </p:tgtEl>
                                        <p:attrNameLst>
                                          <p:attrName>ppt_h</p:attrName>
                                        </p:attrNameLst>
                                      </p:cBhvr>
                                      <p:tavLst>
                                        <p:tav tm="0">
                                          <p:val>
                                            <p:fltVal val="0"/>
                                          </p:val>
                                        </p:tav>
                                        <p:tav tm="100000">
                                          <p:val>
                                            <p:strVal val="#ppt_h"/>
                                          </p:val>
                                        </p:tav>
                                      </p:tavLst>
                                    </p:anim>
                                    <p:animEffect transition="in" filter="fade">
                                      <p:cBhvr>
                                        <p:cTn id="21" dur="500"/>
                                        <p:tgtEl>
                                          <p:spTgt spid="5">
                                            <p:graphicEl>
                                              <a:dgm id="{8A40CFF9-E3A9-470C-B969-5DA8C21AB799}"/>
                                            </p:graphicEl>
                                          </p:spTgt>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5">
                                            <p:graphicEl>
                                              <a:dgm id="{975CE750-07FD-4838-9047-23C2AD361F19}"/>
                                            </p:graphicEl>
                                          </p:spTgt>
                                        </p:tgtEl>
                                        <p:attrNameLst>
                                          <p:attrName>style.visibility</p:attrName>
                                        </p:attrNameLst>
                                      </p:cBhvr>
                                      <p:to>
                                        <p:strVal val="visible"/>
                                      </p:to>
                                    </p:set>
                                    <p:anim calcmode="lin" valueType="num">
                                      <p:cBhvr>
                                        <p:cTn id="24" dur="500" fill="hold"/>
                                        <p:tgtEl>
                                          <p:spTgt spid="5">
                                            <p:graphicEl>
                                              <a:dgm id="{975CE750-07FD-4838-9047-23C2AD361F19}"/>
                                            </p:graphicEl>
                                          </p:spTgt>
                                        </p:tgtEl>
                                        <p:attrNameLst>
                                          <p:attrName>ppt_w</p:attrName>
                                        </p:attrNameLst>
                                      </p:cBhvr>
                                      <p:tavLst>
                                        <p:tav tm="0">
                                          <p:val>
                                            <p:fltVal val="0"/>
                                          </p:val>
                                        </p:tav>
                                        <p:tav tm="100000">
                                          <p:val>
                                            <p:strVal val="#ppt_w"/>
                                          </p:val>
                                        </p:tav>
                                      </p:tavLst>
                                    </p:anim>
                                    <p:anim calcmode="lin" valueType="num">
                                      <p:cBhvr>
                                        <p:cTn id="25" dur="500" fill="hold"/>
                                        <p:tgtEl>
                                          <p:spTgt spid="5">
                                            <p:graphicEl>
                                              <a:dgm id="{975CE750-07FD-4838-9047-23C2AD361F19}"/>
                                            </p:graphicEl>
                                          </p:spTgt>
                                        </p:tgtEl>
                                        <p:attrNameLst>
                                          <p:attrName>ppt_h</p:attrName>
                                        </p:attrNameLst>
                                      </p:cBhvr>
                                      <p:tavLst>
                                        <p:tav tm="0">
                                          <p:val>
                                            <p:fltVal val="0"/>
                                          </p:val>
                                        </p:tav>
                                        <p:tav tm="100000">
                                          <p:val>
                                            <p:strVal val="#ppt_h"/>
                                          </p:val>
                                        </p:tav>
                                      </p:tavLst>
                                    </p:anim>
                                    <p:animEffect transition="in" filter="fade">
                                      <p:cBhvr>
                                        <p:cTn id="26" dur="500"/>
                                        <p:tgtEl>
                                          <p:spTgt spid="5">
                                            <p:graphicEl>
                                              <a:dgm id="{975CE750-07FD-4838-9047-23C2AD361F19}"/>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5">
                                            <p:graphicEl>
                                              <a:dgm id="{58DC9520-4B31-495A-8C52-B27F3068A2DF}"/>
                                            </p:graphicEl>
                                          </p:spTgt>
                                        </p:tgtEl>
                                        <p:attrNameLst>
                                          <p:attrName>style.visibility</p:attrName>
                                        </p:attrNameLst>
                                      </p:cBhvr>
                                      <p:to>
                                        <p:strVal val="visible"/>
                                      </p:to>
                                    </p:set>
                                    <p:anim calcmode="lin" valueType="num">
                                      <p:cBhvr>
                                        <p:cTn id="31" dur="500" fill="hold"/>
                                        <p:tgtEl>
                                          <p:spTgt spid="5">
                                            <p:graphicEl>
                                              <a:dgm id="{58DC9520-4B31-495A-8C52-B27F3068A2DF}"/>
                                            </p:graphicEl>
                                          </p:spTgt>
                                        </p:tgtEl>
                                        <p:attrNameLst>
                                          <p:attrName>ppt_w</p:attrName>
                                        </p:attrNameLst>
                                      </p:cBhvr>
                                      <p:tavLst>
                                        <p:tav tm="0">
                                          <p:val>
                                            <p:fltVal val="0"/>
                                          </p:val>
                                        </p:tav>
                                        <p:tav tm="100000">
                                          <p:val>
                                            <p:strVal val="#ppt_w"/>
                                          </p:val>
                                        </p:tav>
                                      </p:tavLst>
                                    </p:anim>
                                    <p:anim calcmode="lin" valueType="num">
                                      <p:cBhvr>
                                        <p:cTn id="32" dur="500" fill="hold"/>
                                        <p:tgtEl>
                                          <p:spTgt spid="5">
                                            <p:graphicEl>
                                              <a:dgm id="{58DC9520-4B31-495A-8C52-B27F3068A2DF}"/>
                                            </p:graphicEl>
                                          </p:spTgt>
                                        </p:tgtEl>
                                        <p:attrNameLst>
                                          <p:attrName>ppt_h</p:attrName>
                                        </p:attrNameLst>
                                      </p:cBhvr>
                                      <p:tavLst>
                                        <p:tav tm="0">
                                          <p:val>
                                            <p:fltVal val="0"/>
                                          </p:val>
                                        </p:tav>
                                        <p:tav tm="100000">
                                          <p:val>
                                            <p:strVal val="#ppt_h"/>
                                          </p:val>
                                        </p:tav>
                                      </p:tavLst>
                                    </p:anim>
                                    <p:animEffect transition="in" filter="fade">
                                      <p:cBhvr>
                                        <p:cTn id="33" dur="500"/>
                                        <p:tgtEl>
                                          <p:spTgt spid="5">
                                            <p:graphicEl>
                                              <a:dgm id="{58DC9520-4B31-495A-8C52-B27F3068A2DF}"/>
                                            </p:graphicEl>
                                          </p:spTgt>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
                                            <p:graphicEl>
                                              <a:dgm id="{19A4667B-BD50-4F76-B7DD-A3322D7A36D1}"/>
                                            </p:graphicEl>
                                          </p:spTgt>
                                        </p:tgtEl>
                                        <p:attrNameLst>
                                          <p:attrName>style.visibility</p:attrName>
                                        </p:attrNameLst>
                                      </p:cBhvr>
                                      <p:to>
                                        <p:strVal val="visible"/>
                                      </p:to>
                                    </p:set>
                                    <p:anim calcmode="lin" valueType="num">
                                      <p:cBhvr>
                                        <p:cTn id="36" dur="500" fill="hold"/>
                                        <p:tgtEl>
                                          <p:spTgt spid="5">
                                            <p:graphicEl>
                                              <a:dgm id="{19A4667B-BD50-4F76-B7DD-A3322D7A36D1}"/>
                                            </p:graphicEl>
                                          </p:spTgt>
                                        </p:tgtEl>
                                        <p:attrNameLst>
                                          <p:attrName>ppt_w</p:attrName>
                                        </p:attrNameLst>
                                      </p:cBhvr>
                                      <p:tavLst>
                                        <p:tav tm="0">
                                          <p:val>
                                            <p:fltVal val="0"/>
                                          </p:val>
                                        </p:tav>
                                        <p:tav tm="100000">
                                          <p:val>
                                            <p:strVal val="#ppt_w"/>
                                          </p:val>
                                        </p:tav>
                                      </p:tavLst>
                                    </p:anim>
                                    <p:anim calcmode="lin" valueType="num">
                                      <p:cBhvr>
                                        <p:cTn id="37" dur="500" fill="hold"/>
                                        <p:tgtEl>
                                          <p:spTgt spid="5">
                                            <p:graphicEl>
                                              <a:dgm id="{19A4667B-BD50-4F76-B7DD-A3322D7A36D1}"/>
                                            </p:graphicEl>
                                          </p:spTgt>
                                        </p:tgtEl>
                                        <p:attrNameLst>
                                          <p:attrName>ppt_h</p:attrName>
                                        </p:attrNameLst>
                                      </p:cBhvr>
                                      <p:tavLst>
                                        <p:tav tm="0">
                                          <p:val>
                                            <p:fltVal val="0"/>
                                          </p:val>
                                        </p:tav>
                                        <p:tav tm="100000">
                                          <p:val>
                                            <p:strVal val="#ppt_h"/>
                                          </p:val>
                                        </p:tav>
                                      </p:tavLst>
                                    </p:anim>
                                    <p:animEffect transition="in" filter="fade">
                                      <p:cBhvr>
                                        <p:cTn id="38" dur="500"/>
                                        <p:tgtEl>
                                          <p:spTgt spid="5">
                                            <p:graphicEl>
                                              <a:dgm id="{19A4667B-BD50-4F76-B7DD-A3322D7A36D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lvlOne"/>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001000" cy="1295400"/>
          </a:xfrm>
        </p:spPr>
        <p:txBody>
          <a:bodyPr>
            <a:noAutofit/>
          </a:bodyPr>
          <a:lstStyle/>
          <a:p>
            <a:r>
              <a:rPr lang="en-US" sz="3600" i="1" dirty="0" smtClean="0">
                <a:solidFill>
                  <a:srgbClr val="00B050"/>
                </a:solidFill>
              </a:rPr>
              <a:t>Discussion: Changes in society and technology requiring change in training.</a:t>
            </a:r>
            <a:endParaRPr lang="en-US" sz="3600" i="1" dirty="0">
              <a:solidFill>
                <a:srgbClr val="00B050"/>
              </a:solidFill>
            </a:endParaRPr>
          </a:p>
        </p:txBody>
      </p:sp>
      <p:pic>
        <p:nvPicPr>
          <p:cNvPr id="11268" name="Picture 4" descr="C:\Users\malcolm.jackson\AppData\Local\Microsoft\Windows\INetCache\IE\CHUD543K\thinkingcapwhoa_color[1].gif"/>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4419600" y="1752600"/>
            <a:ext cx="3491443" cy="4043726"/>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sz="half" idx="2"/>
          </p:nvPr>
        </p:nvSpPr>
        <p:spPr>
          <a:xfrm>
            <a:off x="228600" y="1828800"/>
            <a:ext cx="4038600" cy="3657600"/>
          </a:xfrm>
        </p:spPr>
        <p:txBody>
          <a:bodyPr>
            <a:normAutofit fontScale="77500" lnSpcReduction="20000"/>
          </a:bodyPr>
          <a:lstStyle/>
          <a:p>
            <a:r>
              <a:rPr lang="en-US" sz="3600" dirty="0" smtClean="0"/>
              <a:t>What are some current and future changes you see that will require new or different training of police, dispatchers, and jailers?</a:t>
            </a:r>
          </a:p>
          <a:p>
            <a:endParaRPr lang="en-US" dirty="0" smtClean="0"/>
          </a:p>
          <a:p>
            <a:endParaRPr lang="en-US" dirty="0"/>
          </a:p>
        </p:txBody>
      </p:sp>
    </p:spTree>
    <p:extLst>
      <p:ext uri="{BB962C8B-B14F-4D97-AF65-F5344CB8AC3E}">
        <p14:creationId xmlns:p14="http://schemas.microsoft.com/office/powerpoint/2010/main" val="29692041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3" name="Content Placeholder 2"/>
          <p:cNvSpPr>
            <a:spLocks noGrp="1"/>
          </p:cNvSpPr>
          <p:nvPr>
            <p:ph idx="1"/>
          </p:nvPr>
        </p:nvSpPr>
        <p:spPr>
          <a:xfrm>
            <a:off x="381000" y="2362200"/>
            <a:ext cx="8229600" cy="3429000"/>
          </a:xfrm>
        </p:spPr>
        <p:txBody>
          <a:bodyPr/>
          <a:lstStyle/>
          <a:p>
            <a:r>
              <a:rPr lang="en-US" dirty="0" smtClean="0"/>
              <a:t>Instructor and Course Introduction</a:t>
            </a:r>
          </a:p>
          <a:p>
            <a:pPr marL="0" indent="0">
              <a:buNone/>
            </a:pPr>
            <a:endParaRPr lang="en-US" dirty="0" smtClean="0"/>
          </a:p>
          <a:p>
            <a:pPr marL="0" indent="0">
              <a:buNone/>
            </a:pPr>
            <a:endParaRPr lang="en-US" dirty="0"/>
          </a:p>
          <a:p>
            <a:r>
              <a:rPr lang="en-US" dirty="0" smtClean="0"/>
              <a:t>Complete and Collect Sign-In Roster</a:t>
            </a:r>
          </a:p>
        </p:txBody>
      </p:sp>
      <p:pic>
        <p:nvPicPr>
          <p:cNvPr id="3076" name="Picture 4" descr="C:\Users\malcolm.jackson\AppData\Local\Microsoft\Windows\INetCache\IE\CHUD543K\Write_the_World[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4648200"/>
            <a:ext cx="1521929" cy="1600200"/>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malcolm.jackson\AppData\Local\Microsoft\Windows\INetCache\IE\CHUD543K\imagesCAPHMPA3[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2057400"/>
            <a:ext cx="1781299" cy="152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7819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3077"/>
                                        </p:tgtEl>
                                        <p:attrNameLst>
                                          <p:attrName>style.visibility</p:attrName>
                                        </p:attrNameLst>
                                      </p:cBhvr>
                                      <p:to>
                                        <p:strVal val="visible"/>
                                      </p:to>
                                    </p:set>
                                    <p:animEffect transition="in" filter="wipe(left)">
                                      <p:cBhvr>
                                        <p:cTn id="10" dur="500"/>
                                        <p:tgtEl>
                                          <p:spTgt spid="307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left)">
                                      <p:cBhvr>
                                        <p:cTn id="15" dur="500"/>
                                        <p:tgtEl>
                                          <p:spTgt spid="3">
                                            <p:txEl>
                                              <p:pRg st="3" end="3"/>
                                            </p:txEl>
                                          </p:spTgt>
                                        </p:tgtEl>
                                      </p:cBhvr>
                                    </p:animEffect>
                                  </p:childTnLst>
                                </p:cTn>
                              </p:par>
                              <p:par>
                                <p:cTn id="16" presetID="22" presetClass="entr" presetSubtype="8" fill="hold" nodeType="withEffect">
                                  <p:stCondLst>
                                    <p:cond delay="0"/>
                                  </p:stCondLst>
                                  <p:childTnLst>
                                    <p:set>
                                      <p:cBhvr>
                                        <p:cTn id="17" dur="1" fill="hold">
                                          <p:stCondLst>
                                            <p:cond delay="0"/>
                                          </p:stCondLst>
                                        </p:cTn>
                                        <p:tgtEl>
                                          <p:spTgt spid="3076"/>
                                        </p:tgtEl>
                                        <p:attrNameLst>
                                          <p:attrName>style.visibility</p:attrName>
                                        </p:attrNameLst>
                                      </p:cBhvr>
                                      <p:to>
                                        <p:strVal val="visible"/>
                                      </p:to>
                                    </p:set>
                                    <p:animEffect transition="in" filter="wipe(left)">
                                      <p:cBhvr>
                                        <p:cTn id="18"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620000" cy="762000"/>
          </a:xfrm>
        </p:spPr>
        <p:txBody>
          <a:bodyPr/>
          <a:lstStyle/>
          <a:p>
            <a:r>
              <a:rPr lang="en-US" sz="4000" dirty="0" smtClean="0"/>
              <a:t>Advisory Board </a:t>
            </a:r>
            <a:endParaRPr lang="en-US" sz="40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123000325"/>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13414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graphicEl>
                                              <a:chart seriesIdx="-3" categoryIdx="-3" bldStep="gridLegen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graphicEl>
                                              <a:chart seriesIdx="-4" categoryIdx="0" bldStep="category"/>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graphicEl>
                                              <a:chart seriesIdx="-4" categoryIdx="1" bldStep="category"/>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Chart bld="category"/>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3880" y="304800"/>
            <a:ext cx="8229600" cy="944562"/>
          </a:xfrm>
        </p:spPr>
        <p:txBody>
          <a:bodyPr>
            <a:normAutofit/>
          </a:bodyPr>
          <a:lstStyle/>
          <a:p>
            <a:r>
              <a:rPr lang="en-US" sz="4000" dirty="0" smtClean="0"/>
              <a:t>Eligibility as a “Public Member”</a:t>
            </a:r>
            <a:endParaRPr lang="en-US" sz="4000" dirty="0"/>
          </a:p>
        </p:txBody>
      </p:sp>
      <p:sp>
        <p:nvSpPr>
          <p:cNvPr id="11" name="Bent Arrow 10"/>
          <p:cNvSpPr/>
          <p:nvPr/>
        </p:nvSpPr>
        <p:spPr>
          <a:xfrm rot="5400000">
            <a:off x="6750049" y="1436688"/>
            <a:ext cx="554038" cy="1033463"/>
          </a:xfrm>
          <a:prstGeom prst="bentArrow">
            <a:avLst>
              <a:gd name="adj1" fmla="val 25000"/>
              <a:gd name="adj2" fmla="val 25000"/>
              <a:gd name="adj3" fmla="val 50000"/>
              <a:gd name="adj4" fmla="val 3973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229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612775" y="4982051"/>
            <a:ext cx="1011237"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7705" y="1563384"/>
            <a:ext cx="1017587" cy="554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8"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7760493" y="4956126"/>
            <a:ext cx="10604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Down Arrow 13"/>
          <p:cNvSpPr/>
          <p:nvPr/>
        </p:nvSpPr>
        <p:spPr>
          <a:xfrm rot="5400000">
            <a:off x="4603750" y="5144293"/>
            <a:ext cx="2667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09600" y="2345322"/>
            <a:ext cx="2514600" cy="1846659"/>
          </a:xfrm>
          <a:prstGeom prst="rect">
            <a:avLst/>
          </a:prstGeom>
          <a:solidFill>
            <a:schemeClr val="accent5">
              <a:lumMod val="60000"/>
              <a:lumOff val="40000"/>
            </a:schemeClr>
          </a:solidFill>
          <a:ln w="3175">
            <a:solidFill>
              <a:schemeClr val="tx1"/>
            </a:solidFill>
          </a:ln>
        </p:spPr>
        <p:txBody>
          <a:bodyPr wrap="square" rtlCol="0">
            <a:spAutoFit/>
          </a:bodyPr>
          <a:lstStyle/>
          <a:p>
            <a:pPr lvl="0" algn="ctr"/>
            <a:r>
              <a:rPr lang="en-US" sz="1600" dirty="0" smtClean="0"/>
              <a:t>Not employed by or manage a business or other organization regulated by or receiving funds from the commission. </a:t>
            </a:r>
          </a:p>
          <a:p>
            <a:pPr algn="ctr"/>
            <a:endParaRPr lang="en-US" dirty="0"/>
          </a:p>
        </p:txBody>
      </p:sp>
      <p:sp>
        <p:nvSpPr>
          <p:cNvPr id="20" name="TextBox 19"/>
          <p:cNvSpPr txBox="1"/>
          <p:nvPr/>
        </p:nvSpPr>
        <p:spPr>
          <a:xfrm>
            <a:off x="6338668" y="2438400"/>
            <a:ext cx="2438400" cy="1846659"/>
          </a:xfrm>
          <a:prstGeom prst="rect">
            <a:avLst/>
          </a:prstGeom>
          <a:solidFill>
            <a:schemeClr val="accent5">
              <a:lumMod val="60000"/>
              <a:lumOff val="40000"/>
            </a:schemeClr>
          </a:solidFill>
          <a:ln w="3175">
            <a:solidFill>
              <a:schemeClr val="tx1"/>
            </a:solidFill>
          </a:ln>
        </p:spPr>
        <p:txBody>
          <a:bodyPr wrap="square" rtlCol="0">
            <a:spAutoFit/>
          </a:bodyPr>
          <a:lstStyle/>
          <a:p>
            <a:pPr lvl="0" algn="ctr"/>
            <a:r>
              <a:rPr lang="en-US" sz="1600" dirty="0" smtClean="0"/>
              <a:t>Not own or control 10 percent (+) interest in a business or other organization regulated by or receiving funds from the commission.</a:t>
            </a:r>
          </a:p>
          <a:p>
            <a:pPr algn="ctr"/>
            <a:endParaRPr lang="en-US" dirty="0"/>
          </a:p>
        </p:txBody>
      </p:sp>
      <p:sp>
        <p:nvSpPr>
          <p:cNvPr id="22" name="TextBox 21"/>
          <p:cNvSpPr txBox="1"/>
          <p:nvPr/>
        </p:nvSpPr>
        <p:spPr>
          <a:xfrm>
            <a:off x="3479800" y="1367155"/>
            <a:ext cx="2514600" cy="1323439"/>
          </a:xfrm>
          <a:prstGeom prst="rect">
            <a:avLst/>
          </a:prstGeom>
          <a:solidFill>
            <a:schemeClr val="accent5">
              <a:lumMod val="60000"/>
              <a:lumOff val="40000"/>
            </a:schemeClr>
          </a:solidFill>
          <a:ln w="3175">
            <a:solidFill>
              <a:schemeClr val="tx1"/>
            </a:solidFill>
          </a:ln>
        </p:spPr>
        <p:txBody>
          <a:bodyPr wrap="square" rtlCol="0">
            <a:spAutoFit/>
          </a:bodyPr>
          <a:lstStyle/>
          <a:p>
            <a:pPr algn="ctr"/>
            <a:r>
              <a:rPr lang="en-US" sz="1600" dirty="0" smtClean="0"/>
              <a:t>Not registered, certified or licensed by an occupational regulatory agency in the field of law enforcement.</a:t>
            </a:r>
            <a:endParaRPr lang="en-US" sz="1600" dirty="0"/>
          </a:p>
        </p:txBody>
      </p:sp>
      <p:sp>
        <p:nvSpPr>
          <p:cNvPr id="23" name="TextBox 22"/>
          <p:cNvSpPr txBox="1"/>
          <p:nvPr/>
        </p:nvSpPr>
        <p:spPr>
          <a:xfrm>
            <a:off x="1703386" y="4726169"/>
            <a:ext cx="2563813" cy="1323439"/>
          </a:xfrm>
          <a:prstGeom prst="rect">
            <a:avLst/>
          </a:prstGeom>
          <a:solidFill>
            <a:schemeClr val="accent5">
              <a:lumMod val="60000"/>
              <a:lumOff val="40000"/>
            </a:schemeClr>
          </a:solidFill>
          <a:ln w="3175">
            <a:solidFill>
              <a:schemeClr val="tx1"/>
            </a:solidFill>
          </a:ln>
        </p:spPr>
        <p:txBody>
          <a:bodyPr wrap="square" rtlCol="0">
            <a:spAutoFit/>
          </a:bodyPr>
          <a:lstStyle/>
          <a:p>
            <a:pPr lvl="0" algn="ctr"/>
            <a:r>
              <a:rPr lang="en-US" sz="1600" dirty="0" smtClean="0"/>
              <a:t>Not use or receive tangible goods, services, or funds from the commission, except as authorized by law.</a:t>
            </a:r>
            <a:endParaRPr lang="en-US" sz="1600" dirty="0"/>
          </a:p>
        </p:txBody>
      </p:sp>
      <p:sp>
        <p:nvSpPr>
          <p:cNvPr id="24" name="TextBox 23"/>
          <p:cNvSpPr txBox="1"/>
          <p:nvPr/>
        </p:nvSpPr>
        <p:spPr>
          <a:xfrm>
            <a:off x="5220286" y="4864668"/>
            <a:ext cx="2590800" cy="830997"/>
          </a:xfrm>
          <a:prstGeom prst="rect">
            <a:avLst/>
          </a:prstGeom>
          <a:solidFill>
            <a:schemeClr val="accent5">
              <a:lumMod val="60000"/>
              <a:lumOff val="40000"/>
            </a:schemeClr>
          </a:solidFill>
          <a:ln w="3175">
            <a:solidFill>
              <a:schemeClr val="tx1"/>
            </a:solidFill>
          </a:ln>
        </p:spPr>
        <p:txBody>
          <a:bodyPr wrap="square" rtlCol="0">
            <a:spAutoFit/>
          </a:bodyPr>
          <a:lstStyle/>
          <a:p>
            <a:pPr algn="ctr"/>
            <a:r>
              <a:rPr lang="en-US" sz="1600" dirty="0" smtClean="0"/>
              <a:t>Not an officer, employee, or paid consultant of a law enforcement labor union.</a:t>
            </a:r>
            <a:endParaRPr lang="en-US" sz="1600" dirty="0"/>
          </a:p>
        </p:txBody>
      </p:sp>
      <p:sp>
        <p:nvSpPr>
          <p:cNvPr id="25" name="TextBox 24"/>
          <p:cNvSpPr txBox="1"/>
          <p:nvPr/>
        </p:nvSpPr>
        <p:spPr>
          <a:xfrm>
            <a:off x="3352800" y="3048000"/>
            <a:ext cx="2743200" cy="1015663"/>
          </a:xfrm>
          <a:prstGeom prst="rect">
            <a:avLst/>
          </a:prstGeom>
          <a:noFill/>
          <a:ln w="57150">
            <a:solidFill>
              <a:schemeClr val="tx1"/>
            </a:solidFill>
          </a:ln>
        </p:spPr>
        <p:txBody>
          <a:bodyPr wrap="square" rtlCol="0">
            <a:spAutoFit/>
          </a:bodyPr>
          <a:lstStyle/>
          <a:p>
            <a:pPr algn="ctr"/>
            <a:r>
              <a:rPr lang="en-US" sz="2000" b="1" i="1" dirty="0" smtClean="0">
                <a:solidFill>
                  <a:srgbClr val="C00000"/>
                </a:solidFill>
              </a:rPr>
              <a:t>Must meet all five. (Includes the member’s spouse.)</a:t>
            </a:r>
            <a:endParaRPr lang="en-US" sz="2000" b="1" i="1" dirty="0">
              <a:solidFill>
                <a:srgbClr val="C00000"/>
              </a:solidFill>
            </a:endParaRPr>
          </a:p>
        </p:txBody>
      </p:sp>
    </p:spTree>
    <p:extLst>
      <p:ext uri="{BB962C8B-B14F-4D97-AF65-F5344CB8AC3E}">
        <p14:creationId xmlns:p14="http://schemas.microsoft.com/office/powerpoint/2010/main" val="1257247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10" presetClass="entr" presetSubtype="0" fill="hold" nodeType="withEffect">
                                  <p:stCondLst>
                                    <p:cond delay="0"/>
                                  </p:stCondLst>
                                  <p:childTnLst>
                                    <p:set>
                                      <p:cBhvr>
                                        <p:cTn id="27" dur="1" fill="hold">
                                          <p:stCondLst>
                                            <p:cond delay="0"/>
                                          </p:stCondLst>
                                        </p:cTn>
                                        <p:tgtEl>
                                          <p:spTgt spid="12298"/>
                                        </p:tgtEl>
                                        <p:attrNameLst>
                                          <p:attrName>style.visibility</p:attrName>
                                        </p:attrNameLst>
                                      </p:cBhvr>
                                      <p:to>
                                        <p:strVal val="visible"/>
                                      </p:to>
                                    </p:set>
                                    <p:animEffect transition="in" filter="fade">
                                      <p:cBhvr>
                                        <p:cTn id="28" dur="500"/>
                                        <p:tgtEl>
                                          <p:spTgt spid="1229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nodeType="withEffect">
                                  <p:stCondLst>
                                    <p:cond delay="0"/>
                                  </p:stCondLst>
                                  <p:childTnLst>
                                    <p:set>
                                      <p:cBhvr>
                                        <p:cTn id="43" dur="1" fill="hold">
                                          <p:stCondLst>
                                            <p:cond delay="0"/>
                                          </p:stCondLst>
                                        </p:cTn>
                                        <p:tgtEl>
                                          <p:spTgt spid="12294"/>
                                        </p:tgtEl>
                                        <p:attrNameLst>
                                          <p:attrName>style.visibility</p:attrName>
                                        </p:attrNameLst>
                                      </p:cBhvr>
                                      <p:to>
                                        <p:strVal val="visible"/>
                                      </p:to>
                                    </p:set>
                                    <p:animEffect transition="in" filter="fade">
                                      <p:cBhvr>
                                        <p:cTn id="44" dur="500"/>
                                        <p:tgtEl>
                                          <p:spTgt spid="12294"/>
                                        </p:tgtEl>
                                      </p:cBhvr>
                                    </p:animEffect>
                                  </p:childTnLst>
                                </p:cTn>
                              </p:par>
                              <p:par>
                                <p:cTn id="45" presetID="10" presetClass="entr" presetSubtype="0" fill="hold" nodeType="withEffect">
                                  <p:stCondLst>
                                    <p:cond delay="0"/>
                                  </p:stCondLst>
                                  <p:childTnLst>
                                    <p:set>
                                      <p:cBhvr>
                                        <p:cTn id="46" dur="1" fill="hold">
                                          <p:stCondLst>
                                            <p:cond delay="0"/>
                                          </p:stCondLst>
                                        </p:cTn>
                                        <p:tgtEl>
                                          <p:spTgt spid="12296"/>
                                        </p:tgtEl>
                                        <p:attrNameLst>
                                          <p:attrName>style.visibility</p:attrName>
                                        </p:attrNameLst>
                                      </p:cBhvr>
                                      <p:to>
                                        <p:strVal val="visible"/>
                                      </p:to>
                                    </p:set>
                                    <p:animEffect transition="in" filter="fade">
                                      <p:cBhvr>
                                        <p:cTn id="47" dur="500"/>
                                        <p:tgtEl>
                                          <p:spTgt spid="12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9" grpId="0" animBg="1"/>
      <p:bldP spid="20" grpId="0" animBg="1"/>
      <p:bldP spid="22" grpId="0" animBg="1"/>
      <p:bldP spid="23" grpId="0" animBg="1"/>
      <p:bldP spid="24" grpId="0" animBg="1"/>
      <p:bldP spid="2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8001000" cy="1295400"/>
          </a:xfrm>
        </p:spPr>
        <p:txBody>
          <a:bodyPr/>
          <a:lstStyle/>
          <a:p>
            <a:r>
              <a:rPr lang="en-US" sz="4000" dirty="0" smtClean="0"/>
              <a:t>Greater Involvement Roles</a:t>
            </a:r>
            <a:endParaRPr lang="en-US" sz="4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77438390"/>
              </p:ext>
            </p:extLst>
          </p:nvPr>
        </p:nvGraphicFramePr>
        <p:xfrm>
          <a:off x="457200" y="16764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77939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graphicEl>
                                              <a:dgm id="{91F093CC-A169-49DF-A619-1EB1833E80F1}"/>
                                            </p:graphicEl>
                                          </p:spTgt>
                                        </p:tgtEl>
                                        <p:attrNameLst>
                                          <p:attrName>style.visibility</p:attrName>
                                        </p:attrNameLst>
                                      </p:cBhvr>
                                      <p:to>
                                        <p:strVal val="visible"/>
                                      </p:to>
                                    </p:set>
                                    <p:animEffect transition="in" filter="fade">
                                      <p:cBhvr>
                                        <p:cTn id="7" dur="1000"/>
                                        <p:tgtEl>
                                          <p:spTgt spid="4">
                                            <p:graphicEl>
                                              <a:dgm id="{91F093CC-A169-49DF-A619-1EB1833E80F1}"/>
                                            </p:graphicEl>
                                          </p:spTgt>
                                        </p:tgtEl>
                                      </p:cBhvr>
                                    </p:animEffect>
                                    <p:anim calcmode="lin" valueType="num">
                                      <p:cBhvr>
                                        <p:cTn id="8" dur="1000" fill="hold"/>
                                        <p:tgtEl>
                                          <p:spTgt spid="4">
                                            <p:graphicEl>
                                              <a:dgm id="{91F093CC-A169-49DF-A619-1EB1833E80F1}"/>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dgm id="{91F093CC-A169-49DF-A619-1EB1833E80F1}"/>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graphicEl>
                                              <a:dgm id="{34E61864-73C9-4DEF-8619-155B7D0E5B5D}"/>
                                            </p:graphicEl>
                                          </p:spTgt>
                                        </p:tgtEl>
                                        <p:attrNameLst>
                                          <p:attrName>style.visibility</p:attrName>
                                        </p:attrNameLst>
                                      </p:cBhvr>
                                      <p:to>
                                        <p:strVal val="visible"/>
                                      </p:to>
                                    </p:set>
                                    <p:animEffect transition="in" filter="fade">
                                      <p:cBhvr>
                                        <p:cTn id="14" dur="1000"/>
                                        <p:tgtEl>
                                          <p:spTgt spid="4">
                                            <p:graphicEl>
                                              <a:dgm id="{34E61864-73C9-4DEF-8619-155B7D0E5B5D}"/>
                                            </p:graphicEl>
                                          </p:spTgt>
                                        </p:tgtEl>
                                      </p:cBhvr>
                                    </p:animEffect>
                                    <p:anim calcmode="lin" valueType="num">
                                      <p:cBhvr>
                                        <p:cTn id="15" dur="1000" fill="hold"/>
                                        <p:tgtEl>
                                          <p:spTgt spid="4">
                                            <p:graphicEl>
                                              <a:dgm id="{34E61864-73C9-4DEF-8619-155B7D0E5B5D}"/>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34E61864-73C9-4DEF-8619-155B7D0E5B5D}"/>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graphicEl>
                                              <a:dgm id="{8A2773F0-368E-4D45-B0B0-5EA454C59B30}"/>
                                            </p:graphicEl>
                                          </p:spTgt>
                                        </p:tgtEl>
                                        <p:attrNameLst>
                                          <p:attrName>style.visibility</p:attrName>
                                        </p:attrNameLst>
                                      </p:cBhvr>
                                      <p:to>
                                        <p:strVal val="visible"/>
                                      </p:to>
                                    </p:set>
                                    <p:animEffect transition="in" filter="fade">
                                      <p:cBhvr>
                                        <p:cTn id="21" dur="1000"/>
                                        <p:tgtEl>
                                          <p:spTgt spid="4">
                                            <p:graphicEl>
                                              <a:dgm id="{8A2773F0-368E-4D45-B0B0-5EA454C59B30}"/>
                                            </p:graphicEl>
                                          </p:spTgt>
                                        </p:tgtEl>
                                      </p:cBhvr>
                                    </p:animEffect>
                                    <p:anim calcmode="lin" valueType="num">
                                      <p:cBhvr>
                                        <p:cTn id="22" dur="1000" fill="hold"/>
                                        <p:tgtEl>
                                          <p:spTgt spid="4">
                                            <p:graphicEl>
                                              <a:dgm id="{8A2773F0-368E-4D45-B0B0-5EA454C59B30}"/>
                                            </p:graphicEl>
                                          </p:spTgt>
                                        </p:tgtEl>
                                        <p:attrNameLst>
                                          <p:attrName>ppt_x</p:attrName>
                                        </p:attrNameLst>
                                      </p:cBhvr>
                                      <p:tavLst>
                                        <p:tav tm="0">
                                          <p:val>
                                            <p:strVal val="#ppt_x"/>
                                          </p:val>
                                        </p:tav>
                                        <p:tav tm="100000">
                                          <p:val>
                                            <p:strVal val="#ppt_x"/>
                                          </p:val>
                                        </p:tav>
                                      </p:tavLst>
                                    </p:anim>
                                    <p:anim calcmode="lin" valueType="num">
                                      <p:cBhvr>
                                        <p:cTn id="23" dur="1000" fill="hold"/>
                                        <p:tgtEl>
                                          <p:spTgt spid="4">
                                            <p:graphicEl>
                                              <a:dgm id="{8A2773F0-368E-4D45-B0B0-5EA454C59B30}"/>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14400"/>
          </a:xfrm>
        </p:spPr>
        <p:txBody>
          <a:bodyPr/>
          <a:lstStyle/>
          <a:p>
            <a:r>
              <a:rPr lang="en-US" sz="4000" dirty="0" smtClean="0"/>
              <a:t>Involvement / Level of Input</a:t>
            </a:r>
            <a:endParaRPr lang="en-US" sz="4000" dirty="0"/>
          </a:p>
        </p:txBody>
      </p:sp>
      <p:sp>
        <p:nvSpPr>
          <p:cNvPr id="3" name="Content Placeholder 2"/>
          <p:cNvSpPr>
            <a:spLocks noGrp="1"/>
          </p:cNvSpPr>
          <p:nvPr>
            <p:ph idx="1"/>
          </p:nvPr>
        </p:nvSpPr>
        <p:spPr/>
        <p:txBody>
          <a:bodyPr/>
          <a:lstStyle/>
          <a:p>
            <a:pPr marL="0" indent="0">
              <a:buNone/>
            </a:pPr>
            <a:r>
              <a:rPr lang="en-US" dirty="0" smtClean="0"/>
              <a:t>Police/Dispatch/Jailers</a:t>
            </a:r>
            <a:endParaRPr lang="en-US" dirty="0"/>
          </a:p>
        </p:txBody>
      </p:sp>
      <p:pic>
        <p:nvPicPr>
          <p:cNvPr id="13315" name="Picture 3" descr="C:\Users\malcolm.jackson\AppData\Local\Microsoft\Windows\INetCache\IE\CHUD543K\1417539744[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2438400"/>
            <a:ext cx="2867262" cy="34493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257800" y="2514600"/>
            <a:ext cx="3429000" cy="646331"/>
          </a:xfrm>
          <a:prstGeom prst="rect">
            <a:avLst/>
          </a:prstGeom>
          <a:noFill/>
        </p:spPr>
        <p:txBody>
          <a:bodyPr wrap="square" rtlCol="0">
            <a:spAutoFit/>
          </a:bodyPr>
          <a:lstStyle/>
          <a:p>
            <a:r>
              <a:rPr lang="en-US" dirty="0" smtClean="0"/>
              <a:t>The advisory board can go beyond the minimal standards in training.</a:t>
            </a:r>
            <a:endParaRPr lang="en-US" dirty="0"/>
          </a:p>
        </p:txBody>
      </p:sp>
      <p:sp>
        <p:nvSpPr>
          <p:cNvPr id="5" name="TextBox 4"/>
          <p:cNvSpPr txBox="1"/>
          <p:nvPr/>
        </p:nvSpPr>
        <p:spPr>
          <a:xfrm>
            <a:off x="5410200" y="4038600"/>
            <a:ext cx="3200400" cy="646331"/>
          </a:xfrm>
          <a:prstGeom prst="rect">
            <a:avLst/>
          </a:prstGeom>
          <a:noFill/>
        </p:spPr>
        <p:txBody>
          <a:bodyPr wrap="square" rtlCol="0">
            <a:spAutoFit/>
          </a:bodyPr>
          <a:lstStyle/>
          <a:p>
            <a:r>
              <a:rPr lang="en-US" dirty="0" smtClean="0"/>
              <a:t>The advisory board must keep up the minimal standards.</a:t>
            </a:r>
            <a:endParaRPr lang="en-US" dirty="0"/>
          </a:p>
        </p:txBody>
      </p:sp>
    </p:spTree>
    <p:extLst>
      <p:ext uri="{BB962C8B-B14F-4D97-AF65-F5344CB8AC3E}">
        <p14:creationId xmlns:p14="http://schemas.microsoft.com/office/powerpoint/2010/main" val="246612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fade">
                                      <p:cBhvr>
                                        <p:cTn id="7" dur="500"/>
                                        <p:tgtEl>
                                          <p:spTgt spid="133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82000" cy="762000"/>
          </a:xfrm>
        </p:spPr>
        <p:txBody>
          <a:bodyPr/>
          <a:lstStyle/>
          <a:p>
            <a:r>
              <a:rPr lang="en-US" sz="4000" dirty="0" smtClean="0">
                <a:solidFill>
                  <a:srgbClr val="C00000"/>
                </a:solidFill>
              </a:rPr>
              <a:t>Advisory Board Members - 215.7</a:t>
            </a:r>
            <a:endParaRPr lang="en-US" sz="4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976044495"/>
              </p:ext>
            </p:extLst>
          </p:nvPr>
        </p:nvGraphicFramePr>
        <p:xfrm>
          <a:off x="533400" y="12954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24962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graphicEl>
                                              <a:dgm id="{B7C0987E-711F-43EE-8EF2-8DA7296E44B1}"/>
                                            </p:graphicEl>
                                          </p:spTgt>
                                        </p:tgtEl>
                                        <p:attrNameLst>
                                          <p:attrName>style.visibility</p:attrName>
                                        </p:attrNameLst>
                                      </p:cBhvr>
                                      <p:to>
                                        <p:strVal val="visible"/>
                                      </p:to>
                                    </p:set>
                                    <p:animEffect transition="in" filter="wipe(left)">
                                      <p:cBhvr>
                                        <p:cTn id="7" dur="500"/>
                                        <p:tgtEl>
                                          <p:spTgt spid="7">
                                            <p:graphicEl>
                                              <a:dgm id="{B7C0987E-711F-43EE-8EF2-8DA7296E44B1}"/>
                                            </p:graphic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graphicEl>
                                              <a:dgm id="{28F3937E-B3ED-445F-A06E-E1A0D05C054C}"/>
                                            </p:graphicEl>
                                          </p:spTgt>
                                        </p:tgtEl>
                                        <p:attrNameLst>
                                          <p:attrName>style.visibility</p:attrName>
                                        </p:attrNameLst>
                                      </p:cBhvr>
                                      <p:to>
                                        <p:strVal val="visible"/>
                                      </p:to>
                                    </p:set>
                                    <p:animEffect transition="in" filter="wipe(left)">
                                      <p:cBhvr>
                                        <p:cTn id="10" dur="500"/>
                                        <p:tgtEl>
                                          <p:spTgt spid="7">
                                            <p:graphicEl>
                                              <a:dgm id="{28F3937E-B3ED-445F-A06E-E1A0D05C054C}"/>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graphicEl>
                                              <a:dgm id="{5CC238ED-6F0F-4303-846C-D7C762BBBF88}"/>
                                            </p:graphicEl>
                                          </p:spTgt>
                                        </p:tgtEl>
                                        <p:attrNameLst>
                                          <p:attrName>style.visibility</p:attrName>
                                        </p:attrNameLst>
                                      </p:cBhvr>
                                      <p:to>
                                        <p:strVal val="visible"/>
                                      </p:to>
                                    </p:set>
                                    <p:animEffect transition="in" filter="wipe(left)">
                                      <p:cBhvr>
                                        <p:cTn id="15" dur="500"/>
                                        <p:tgtEl>
                                          <p:spTgt spid="7">
                                            <p:graphicEl>
                                              <a:dgm id="{5CC238ED-6F0F-4303-846C-D7C762BBBF88}"/>
                                            </p:graphic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graphicEl>
                                              <a:dgm id="{9AFEF736-A254-4A75-BBF9-CFDF3D752B25}"/>
                                            </p:graphicEl>
                                          </p:spTgt>
                                        </p:tgtEl>
                                        <p:attrNameLst>
                                          <p:attrName>style.visibility</p:attrName>
                                        </p:attrNameLst>
                                      </p:cBhvr>
                                      <p:to>
                                        <p:strVal val="visible"/>
                                      </p:to>
                                    </p:set>
                                    <p:animEffect transition="in" filter="wipe(left)">
                                      <p:cBhvr>
                                        <p:cTn id="18" dur="500"/>
                                        <p:tgtEl>
                                          <p:spTgt spid="7">
                                            <p:graphicEl>
                                              <a:dgm id="{9AFEF736-A254-4A75-BBF9-CFDF3D752B25}"/>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graphicEl>
                                              <a:dgm id="{1FEEDCB9-1B2F-4E43-B12C-93B3E6DC2268}"/>
                                            </p:graphicEl>
                                          </p:spTgt>
                                        </p:tgtEl>
                                        <p:attrNameLst>
                                          <p:attrName>style.visibility</p:attrName>
                                        </p:attrNameLst>
                                      </p:cBhvr>
                                      <p:to>
                                        <p:strVal val="visible"/>
                                      </p:to>
                                    </p:set>
                                    <p:animEffect transition="in" filter="wipe(left)">
                                      <p:cBhvr>
                                        <p:cTn id="23" dur="500"/>
                                        <p:tgtEl>
                                          <p:spTgt spid="7">
                                            <p:graphicEl>
                                              <a:dgm id="{1FEEDCB9-1B2F-4E43-B12C-93B3E6DC2268}"/>
                                            </p:graphicEl>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graphicEl>
                                              <a:dgm id="{BEB4443F-C883-4D27-AA40-8DD2AD6869DD}"/>
                                            </p:graphicEl>
                                          </p:spTgt>
                                        </p:tgtEl>
                                        <p:attrNameLst>
                                          <p:attrName>style.visibility</p:attrName>
                                        </p:attrNameLst>
                                      </p:cBhvr>
                                      <p:to>
                                        <p:strVal val="visible"/>
                                      </p:to>
                                    </p:set>
                                    <p:animEffect transition="in" filter="wipe(left)">
                                      <p:cBhvr>
                                        <p:cTn id="26" dur="500"/>
                                        <p:tgtEl>
                                          <p:spTgt spid="7">
                                            <p:graphicEl>
                                              <a:dgm id="{BEB4443F-C883-4D27-AA40-8DD2AD6869DD}"/>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graphicEl>
                                              <a:dgm id="{B068D7D6-4FD7-4398-A2D4-CC6F7B6ED37A}"/>
                                            </p:graphicEl>
                                          </p:spTgt>
                                        </p:tgtEl>
                                        <p:attrNameLst>
                                          <p:attrName>style.visibility</p:attrName>
                                        </p:attrNameLst>
                                      </p:cBhvr>
                                      <p:to>
                                        <p:strVal val="visible"/>
                                      </p:to>
                                    </p:set>
                                    <p:animEffect transition="in" filter="wipe(left)">
                                      <p:cBhvr>
                                        <p:cTn id="31" dur="500"/>
                                        <p:tgtEl>
                                          <p:spTgt spid="7">
                                            <p:graphicEl>
                                              <a:dgm id="{B068D7D6-4FD7-4398-A2D4-CC6F7B6ED37A}"/>
                                            </p:graphic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graphicEl>
                                              <a:dgm id="{61395604-2BC6-43DD-9E5F-0B86D73406F0}"/>
                                            </p:graphicEl>
                                          </p:spTgt>
                                        </p:tgtEl>
                                        <p:attrNameLst>
                                          <p:attrName>style.visibility</p:attrName>
                                        </p:attrNameLst>
                                      </p:cBhvr>
                                      <p:to>
                                        <p:strVal val="visible"/>
                                      </p:to>
                                    </p:set>
                                    <p:animEffect transition="in" filter="wipe(left)">
                                      <p:cBhvr>
                                        <p:cTn id="34" dur="500"/>
                                        <p:tgtEl>
                                          <p:spTgt spid="7">
                                            <p:graphicEl>
                                              <a:dgm id="{61395604-2BC6-43DD-9E5F-0B86D73406F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Dgm bld="one"/>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098740" y="3883574"/>
            <a:ext cx="3026917" cy="1384995"/>
          </a:xfrm>
          <a:prstGeom prst="rect">
            <a:avLst/>
          </a:prstGeom>
          <a:solidFill>
            <a:srgbClr val="0070C0"/>
          </a:solidFill>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2800" b="1" cap="none" spc="0"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Arial Black" panose="020B0A04020102020204" pitchFamily="34" charset="0"/>
              </a:rPr>
              <a:t>Appointed</a:t>
            </a:r>
          </a:p>
          <a:p>
            <a:pPr algn="ctr"/>
            <a:r>
              <a:rPr lang="en-US" sz="2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Arial Black" panose="020B0A04020102020204" pitchFamily="34" charset="0"/>
              </a:rPr>
              <a:t>By </a:t>
            </a:r>
          </a:p>
          <a:p>
            <a:pPr algn="ctr"/>
            <a:r>
              <a:rPr lang="en-US" sz="2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Arial Black" panose="020B0A04020102020204" pitchFamily="34" charset="0"/>
              </a:rPr>
              <a:t>Agency Head</a:t>
            </a:r>
            <a:endParaRPr lang="en-US" sz="2800" b="1" cap="none" spc="0"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Arial Black" panose="020B0A04020102020204" pitchFamily="34" charset="0"/>
            </a:endParaRPr>
          </a:p>
        </p:txBody>
      </p:sp>
      <p:sp>
        <p:nvSpPr>
          <p:cNvPr id="10" name="Rectangle 9"/>
          <p:cNvSpPr/>
          <p:nvPr/>
        </p:nvSpPr>
        <p:spPr>
          <a:xfrm>
            <a:off x="5029200" y="3904676"/>
            <a:ext cx="3581400" cy="1384995"/>
          </a:xfrm>
          <a:prstGeom prst="rect">
            <a:avLst/>
          </a:prstGeom>
          <a:solidFill>
            <a:srgbClr val="0070C0"/>
          </a:solidFill>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2800" b="1" cap="none" spc="0"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Arial Black" panose="020B0A04020102020204" pitchFamily="34" charset="0"/>
              </a:rPr>
              <a:t>Elected by Advisory Board Members</a:t>
            </a:r>
            <a:endParaRPr lang="en-US" sz="2800" b="1" cap="none" spc="0"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Arial Black" panose="020B0A04020102020204" pitchFamily="34" charset="0"/>
            </a:endParaRPr>
          </a:p>
        </p:txBody>
      </p:sp>
      <p:sp>
        <p:nvSpPr>
          <p:cNvPr id="14" name="Down Arrow 13"/>
          <p:cNvSpPr/>
          <p:nvPr/>
        </p:nvSpPr>
        <p:spPr>
          <a:xfrm rot="13349775">
            <a:off x="2934916" y="1634288"/>
            <a:ext cx="228600" cy="23126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rot="8280432">
            <a:off x="6154555" y="1615445"/>
            <a:ext cx="222245" cy="23104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125180" y="2590800"/>
            <a:ext cx="1020177" cy="92333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a:ln w="11430"/>
                <a:solidFill>
                  <a:schemeClr val="accent3">
                    <a:lumMod val="75000"/>
                  </a:schemeClr>
                </a:solidFill>
                <a:effectLst>
                  <a:outerShdw blurRad="80000" dist="40000" dir="5040000" algn="tl">
                    <a:srgbClr val="000000">
                      <a:alpha val="30000"/>
                    </a:srgbClr>
                  </a:outerShdw>
                </a:effectLst>
                <a:latin typeface="Arial Black" panose="020B0A04020102020204" pitchFamily="34" charset="0"/>
              </a:rPr>
              <a:t>o</a:t>
            </a:r>
            <a:r>
              <a:rPr lang="en-US" sz="5400" b="1" cap="none" spc="0" dirty="0" smtClean="0">
                <a:ln w="11430"/>
                <a:solidFill>
                  <a:schemeClr val="accent3">
                    <a:lumMod val="75000"/>
                  </a:schemeClr>
                </a:solidFill>
                <a:effectLst>
                  <a:outerShdw blurRad="80000" dist="40000" dir="5040000" algn="tl">
                    <a:srgbClr val="000000">
                      <a:alpha val="30000"/>
                    </a:srgbClr>
                  </a:outerShdw>
                </a:effectLst>
                <a:latin typeface="Arial Black" panose="020B0A04020102020204" pitchFamily="34" charset="0"/>
              </a:rPr>
              <a:t>r</a:t>
            </a:r>
            <a:endParaRPr lang="en-US" sz="5400" b="1" cap="none" spc="0" dirty="0">
              <a:ln w="11430"/>
              <a:solidFill>
                <a:schemeClr val="accent3">
                  <a:lumMod val="75000"/>
                </a:schemeClr>
              </a:solidFill>
              <a:effectLst>
                <a:outerShdw blurRad="80000" dist="40000" dir="5040000" algn="tl">
                  <a:srgbClr val="000000">
                    <a:alpha val="30000"/>
                  </a:srgbClr>
                </a:outerShdw>
              </a:effectLst>
              <a:latin typeface="Arial Black" panose="020B0A04020102020204" pitchFamily="34" charset="0"/>
            </a:endParaRPr>
          </a:p>
        </p:txBody>
      </p:sp>
      <p:sp>
        <p:nvSpPr>
          <p:cNvPr id="8" name="Rectangle 7"/>
          <p:cNvSpPr/>
          <p:nvPr/>
        </p:nvSpPr>
        <p:spPr>
          <a:xfrm>
            <a:off x="1600200" y="1066800"/>
            <a:ext cx="5917631" cy="523220"/>
          </a:xfrm>
          <a:prstGeom prst="rect">
            <a:avLst/>
          </a:prstGeom>
          <a:solidFill>
            <a:srgbClr val="0070C0"/>
          </a:solidFill>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en-US" sz="2800" b="1" cap="none" spc="0"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Arial Black" panose="020B0A04020102020204" pitchFamily="34" charset="0"/>
              </a:rPr>
              <a:t>Advisory Board Chairperson</a:t>
            </a:r>
            <a:endParaRPr lang="en-US" sz="2800" b="1" cap="none" spc="0"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Arial Black" panose="020B0A04020102020204" pitchFamily="34" charset="0"/>
            </a:endParaRPr>
          </a:p>
        </p:txBody>
      </p:sp>
    </p:spTree>
    <p:extLst>
      <p:ext uri="{BB962C8B-B14F-4D97-AF65-F5344CB8AC3E}">
        <p14:creationId xmlns:p14="http://schemas.microsoft.com/office/powerpoint/2010/main" val="3502654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anim calcmode="lin" valueType="num">
                                      <p:cBhvr>
                                        <p:cTn id="32" dur="1000" fill="hold"/>
                                        <p:tgtEl>
                                          <p:spTgt spid="15"/>
                                        </p:tgtEl>
                                        <p:attrNameLst>
                                          <p:attrName>ppt_x</p:attrName>
                                        </p:attrNameLst>
                                      </p:cBhvr>
                                      <p:tavLst>
                                        <p:tav tm="0">
                                          <p:val>
                                            <p:strVal val="#ppt_x"/>
                                          </p:val>
                                        </p:tav>
                                        <p:tav tm="100000">
                                          <p:val>
                                            <p:strVal val="#ppt_x"/>
                                          </p:val>
                                        </p:tav>
                                      </p:tavLst>
                                    </p:anim>
                                    <p:anim calcmode="lin" valueType="num">
                                      <p:cBhvr>
                                        <p:cTn id="33" dur="1000" fill="hold"/>
                                        <p:tgtEl>
                                          <p:spTgt spid="1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4" grpId="0" animBg="1"/>
      <p:bldP spid="15" grpId="0" animBg="1"/>
      <p:bldP spid="16" grpId="0"/>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467600" cy="762000"/>
          </a:xfrm>
        </p:spPr>
        <p:txBody>
          <a:bodyPr/>
          <a:lstStyle/>
          <a:p>
            <a:r>
              <a:rPr lang="en-US" sz="4000" dirty="0" smtClean="0">
                <a:solidFill>
                  <a:srgbClr val="C00000"/>
                </a:solidFill>
              </a:rPr>
              <a:t>Advisory Board Meeting</a:t>
            </a:r>
            <a:endParaRPr lang="en-US" sz="4000" dirty="0">
              <a:solidFill>
                <a:srgbClr val="C00000"/>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253302083"/>
              </p:ext>
            </p:extLst>
          </p:nvPr>
        </p:nvGraphicFramePr>
        <p:xfrm>
          <a:off x="533400" y="13716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01470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graphicEl>
                                              <a:dgm id="{D72C710E-C384-4373-8991-91040BC9D75C}"/>
                                            </p:graphicEl>
                                          </p:spTgt>
                                        </p:tgtEl>
                                        <p:attrNameLst>
                                          <p:attrName>style.visibility</p:attrName>
                                        </p:attrNameLst>
                                      </p:cBhvr>
                                      <p:to>
                                        <p:strVal val="visible"/>
                                      </p:to>
                                    </p:set>
                                    <p:animEffect transition="in" filter="wipe(left)">
                                      <p:cBhvr>
                                        <p:cTn id="7" dur="500"/>
                                        <p:tgtEl>
                                          <p:spTgt spid="6">
                                            <p:graphicEl>
                                              <a:dgm id="{D72C710E-C384-4373-8991-91040BC9D75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graphicEl>
                                              <a:dgm id="{AF3588BC-E457-464E-9B7C-FF79BB0E20D1}"/>
                                            </p:graphicEl>
                                          </p:spTgt>
                                        </p:tgtEl>
                                        <p:attrNameLst>
                                          <p:attrName>style.visibility</p:attrName>
                                        </p:attrNameLst>
                                      </p:cBhvr>
                                      <p:to>
                                        <p:strVal val="visible"/>
                                      </p:to>
                                    </p:set>
                                    <p:animEffect transition="in" filter="wipe(left)">
                                      <p:cBhvr>
                                        <p:cTn id="12" dur="500"/>
                                        <p:tgtEl>
                                          <p:spTgt spid="6">
                                            <p:graphicEl>
                                              <a:dgm id="{AF3588BC-E457-464E-9B7C-FF79BB0E20D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
                                            <p:graphicEl>
                                              <a:dgm id="{DFF7B11C-28ED-4268-A2A9-BF65108609A1}"/>
                                            </p:graphicEl>
                                          </p:spTgt>
                                        </p:tgtEl>
                                        <p:attrNameLst>
                                          <p:attrName>style.visibility</p:attrName>
                                        </p:attrNameLst>
                                      </p:cBhvr>
                                      <p:to>
                                        <p:strVal val="visible"/>
                                      </p:to>
                                    </p:set>
                                    <p:animEffect transition="in" filter="wipe(left)">
                                      <p:cBhvr>
                                        <p:cTn id="17" dur="500"/>
                                        <p:tgtEl>
                                          <p:spTgt spid="6">
                                            <p:graphicEl>
                                              <a:dgm id="{DFF7B11C-28ED-4268-A2A9-BF65108609A1}"/>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graphicEl>
                                              <a:dgm id="{D9A2F057-3647-4E98-A98F-C4D165952FF7}"/>
                                            </p:graphicEl>
                                          </p:spTgt>
                                        </p:tgtEl>
                                        <p:attrNameLst>
                                          <p:attrName>style.visibility</p:attrName>
                                        </p:attrNameLst>
                                      </p:cBhvr>
                                      <p:to>
                                        <p:strVal val="visible"/>
                                      </p:to>
                                    </p:set>
                                    <p:animEffect transition="in" filter="wipe(left)">
                                      <p:cBhvr>
                                        <p:cTn id="22" dur="500"/>
                                        <p:tgtEl>
                                          <p:spTgt spid="6">
                                            <p:graphicEl>
                                              <a:dgm id="{D9A2F057-3647-4E98-A98F-C4D165952FF7}"/>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graphicEl>
                                              <a:dgm id="{DC4FF922-0CB2-4BFC-BCEB-C862C2C1E1B3}"/>
                                            </p:graphicEl>
                                          </p:spTgt>
                                        </p:tgtEl>
                                        <p:attrNameLst>
                                          <p:attrName>style.visibility</p:attrName>
                                        </p:attrNameLst>
                                      </p:cBhvr>
                                      <p:to>
                                        <p:strVal val="visible"/>
                                      </p:to>
                                    </p:set>
                                    <p:animEffect transition="in" filter="wipe(left)">
                                      <p:cBhvr>
                                        <p:cTn id="27" dur="500"/>
                                        <p:tgtEl>
                                          <p:spTgt spid="6">
                                            <p:graphicEl>
                                              <a:dgm id="{DC4FF922-0CB2-4BFC-BCEB-C862C2C1E1B3}"/>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6">
                                            <p:graphicEl>
                                              <a:dgm id="{FC67971E-1694-4172-9C48-A2A8E5B49D87}"/>
                                            </p:graphicEl>
                                          </p:spTgt>
                                        </p:tgtEl>
                                        <p:attrNameLst>
                                          <p:attrName>style.visibility</p:attrName>
                                        </p:attrNameLst>
                                      </p:cBhvr>
                                      <p:to>
                                        <p:strVal val="visible"/>
                                      </p:to>
                                    </p:set>
                                    <p:animEffect transition="in" filter="wipe(left)">
                                      <p:cBhvr>
                                        <p:cTn id="32" dur="500"/>
                                        <p:tgtEl>
                                          <p:spTgt spid="6">
                                            <p:graphicEl>
                                              <a:dgm id="{FC67971E-1694-4172-9C48-A2A8E5B49D87}"/>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6">
                                            <p:graphicEl>
                                              <a:dgm id="{FF8BF95E-5C70-4B6F-9AF4-612A99588288}"/>
                                            </p:graphicEl>
                                          </p:spTgt>
                                        </p:tgtEl>
                                        <p:attrNameLst>
                                          <p:attrName>style.visibility</p:attrName>
                                        </p:attrNameLst>
                                      </p:cBhvr>
                                      <p:to>
                                        <p:strVal val="visible"/>
                                      </p:to>
                                    </p:set>
                                    <p:animEffect transition="in" filter="wipe(left)">
                                      <p:cBhvr>
                                        <p:cTn id="37" dur="500"/>
                                        <p:tgtEl>
                                          <p:spTgt spid="6">
                                            <p:graphicEl>
                                              <a:dgm id="{FF8BF95E-5C70-4B6F-9AF4-612A99588288}"/>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6">
                                            <p:graphicEl>
                                              <a:dgm id="{71301C61-7002-4910-A31B-76073213C7FF}"/>
                                            </p:graphicEl>
                                          </p:spTgt>
                                        </p:tgtEl>
                                        <p:attrNameLst>
                                          <p:attrName>style.visibility</p:attrName>
                                        </p:attrNameLst>
                                      </p:cBhvr>
                                      <p:to>
                                        <p:strVal val="visible"/>
                                      </p:to>
                                    </p:set>
                                    <p:animEffect transition="in" filter="wipe(left)">
                                      <p:cBhvr>
                                        <p:cTn id="42" dur="500"/>
                                        <p:tgtEl>
                                          <p:spTgt spid="6">
                                            <p:graphicEl>
                                              <a:dgm id="{71301C61-7002-4910-A31B-76073213C7F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315200" cy="685800"/>
          </a:xfrm>
        </p:spPr>
        <p:txBody>
          <a:bodyPr/>
          <a:lstStyle/>
          <a:p>
            <a:r>
              <a:rPr lang="en-US" sz="4000" dirty="0" smtClean="0">
                <a:solidFill>
                  <a:srgbClr val="C00000"/>
                </a:solidFill>
              </a:rPr>
              <a:t>Advisory Board Minutes</a:t>
            </a:r>
            <a:endParaRPr lang="en-US" sz="4000" dirty="0">
              <a:solidFill>
                <a:srgbClr val="C00000"/>
              </a:solidFill>
            </a:endParaRPr>
          </a:p>
        </p:txBody>
      </p:sp>
      <p:sp>
        <p:nvSpPr>
          <p:cNvPr id="3" name="Content Placeholder 2"/>
          <p:cNvSpPr>
            <a:spLocks noGrp="1"/>
          </p:cNvSpPr>
          <p:nvPr>
            <p:ph idx="1"/>
          </p:nvPr>
        </p:nvSpPr>
        <p:spPr>
          <a:xfrm>
            <a:off x="533400" y="1295400"/>
            <a:ext cx="8229600" cy="4525963"/>
          </a:xfrm>
        </p:spPr>
        <p:txBody>
          <a:bodyPr>
            <a:normAutofit/>
          </a:bodyPr>
          <a:lstStyle/>
          <a:p>
            <a:pPr marL="511175" indent="-511175">
              <a:buFont typeface="Wingdings" panose="05000000000000000000" pitchFamily="2" charset="2"/>
              <a:buChar char="q"/>
            </a:pPr>
            <a:r>
              <a:rPr lang="en-US" dirty="0" smtClean="0"/>
              <a:t>Minutes required for each meeting.</a:t>
            </a:r>
          </a:p>
          <a:p>
            <a:pPr marL="511175" indent="-511175">
              <a:buFont typeface="Wingdings" panose="05000000000000000000" pitchFamily="2" charset="2"/>
              <a:buChar char="q"/>
            </a:pPr>
            <a:r>
              <a:rPr lang="en-US" dirty="0" smtClean="0"/>
              <a:t>Must retain minutes for five (5) years.</a:t>
            </a:r>
          </a:p>
          <a:p>
            <a:pPr marL="511175" indent="-511175">
              <a:buFont typeface="Wingdings" panose="05000000000000000000" pitchFamily="2" charset="2"/>
              <a:buChar char="q"/>
            </a:pPr>
            <a:r>
              <a:rPr lang="en-US" dirty="0" smtClean="0"/>
              <a:t>Minutes should include:</a:t>
            </a:r>
          </a:p>
          <a:p>
            <a:pPr marL="911225" lvl="1" indent="-511175">
              <a:buFont typeface="Wingdings" panose="05000000000000000000" pitchFamily="2" charset="2"/>
              <a:buChar char="q"/>
            </a:pPr>
            <a:r>
              <a:rPr lang="en-US" dirty="0" smtClean="0"/>
              <a:t>List of appointed members and any vacancies.</a:t>
            </a:r>
          </a:p>
          <a:p>
            <a:pPr marL="911225" lvl="1" indent="-511175">
              <a:buFont typeface="Wingdings" panose="05000000000000000000" pitchFamily="2" charset="2"/>
              <a:buChar char="q"/>
            </a:pPr>
            <a:r>
              <a:rPr lang="en-US" dirty="0" smtClean="0"/>
              <a:t>Record of the members who attended.</a:t>
            </a:r>
          </a:p>
          <a:p>
            <a:pPr marL="911225" lvl="1" indent="-511175">
              <a:buFont typeface="Wingdings" panose="05000000000000000000" pitchFamily="2" charset="2"/>
              <a:buChar char="q"/>
            </a:pPr>
            <a:r>
              <a:rPr lang="en-US" dirty="0" smtClean="0"/>
              <a:t>Confirmation of quorum being met.</a:t>
            </a:r>
          </a:p>
          <a:p>
            <a:pPr marL="911225" lvl="1" indent="-511175">
              <a:buFont typeface="Wingdings" panose="05000000000000000000" pitchFamily="2" charset="2"/>
              <a:buChar char="q"/>
            </a:pPr>
            <a:r>
              <a:rPr lang="en-US" dirty="0" smtClean="0"/>
              <a:t>List of agenda topics.</a:t>
            </a:r>
          </a:p>
          <a:p>
            <a:pPr marL="911225" lvl="1" indent="-511175">
              <a:buFont typeface="Wingdings" panose="05000000000000000000" pitchFamily="2" charset="2"/>
              <a:buChar char="q"/>
            </a:pPr>
            <a:r>
              <a:rPr lang="en-US" dirty="0" smtClean="0"/>
              <a:t>Record of recommendations, motions, votes, and direction given by board.</a:t>
            </a:r>
          </a:p>
          <a:p>
            <a:pPr marL="911225" lvl="1" indent="-511175">
              <a:buFont typeface="Wingdings" panose="05000000000000000000" pitchFamily="2" charset="2"/>
              <a:buChar char="q"/>
            </a:pPr>
            <a:r>
              <a:rPr lang="en-US" dirty="0" smtClean="0"/>
              <a:t>Brief summary of the discussion on each agenda topic.</a:t>
            </a:r>
          </a:p>
        </p:txBody>
      </p:sp>
    </p:spTree>
    <p:extLst>
      <p:ext uri="{BB962C8B-B14F-4D97-AF65-F5344CB8AC3E}">
        <p14:creationId xmlns:p14="http://schemas.microsoft.com/office/powerpoint/2010/main" val="3154497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001000" cy="685800"/>
          </a:xfrm>
        </p:spPr>
        <p:txBody>
          <a:bodyPr/>
          <a:lstStyle/>
          <a:p>
            <a:r>
              <a:rPr lang="en-US" sz="4000" dirty="0" smtClean="0">
                <a:solidFill>
                  <a:srgbClr val="C00000"/>
                </a:solidFill>
              </a:rPr>
              <a:t>Member Appointment Authority</a:t>
            </a:r>
            <a:endParaRPr lang="en-US" sz="4000" dirty="0">
              <a:solidFill>
                <a:srgbClr val="C0000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0012107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82280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graphicEl>
                                              <a:dgm id="{8010F1D4-5A59-483A-BB81-FF2E9DBE35A5}"/>
                                            </p:graphicEl>
                                          </p:spTgt>
                                        </p:tgtEl>
                                        <p:attrNameLst>
                                          <p:attrName>style.visibility</p:attrName>
                                        </p:attrNameLst>
                                      </p:cBhvr>
                                      <p:to>
                                        <p:strVal val="visible"/>
                                      </p:to>
                                    </p:set>
                                    <p:animEffect transition="in" filter="wipe(left)">
                                      <p:cBhvr>
                                        <p:cTn id="7" dur="500"/>
                                        <p:tgtEl>
                                          <p:spTgt spid="5">
                                            <p:graphicEl>
                                              <a:dgm id="{8010F1D4-5A59-483A-BB81-FF2E9DBE35A5}"/>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graphicEl>
                                              <a:dgm id="{0C9784E4-3656-4565-9DF0-F177F3FCFC56}"/>
                                            </p:graphicEl>
                                          </p:spTgt>
                                        </p:tgtEl>
                                        <p:attrNameLst>
                                          <p:attrName>style.visibility</p:attrName>
                                        </p:attrNameLst>
                                      </p:cBhvr>
                                      <p:to>
                                        <p:strVal val="visible"/>
                                      </p:to>
                                    </p:set>
                                    <p:animEffect transition="in" filter="wipe(left)">
                                      <p:cBhvr>
                                        <p:cTn id="12" dur="500"/>
                                        <p:tgtEl>
                                          <p:spTgt spid="5">
                                            <p:graphicEl>
                                              <a:dgm id="{0C9784E4-3656-4565-9DF0-F177F3FCFC5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graphicEl>
                                              <a:dgm id="{FCFFF0B4-1F10-4FA9-A81D-8274A0028979}"/>
                                            </p:graphicEl>
                                          </p:spTgt>
                                        </p:tgtEl>
                                        <p:attrNameLst>
                                          <p:attrName>style.visibility</p:attrName>
                                        </p:attrNameLst>
                                      </p:cBhvr>
                                      <p:to>
                                        <p:strVal val="visible"/>
                                      </p:to>
                                    </p:set>
                                    <p:animEffect transition="in" filter="wipe(left)">
                                      <p:cBhvr>
                                        <p:cTn id="17" dur="500"/>
                                        <p:tgtEl>
                                          <p:spTgt spid="5">
                                            <p:graphicEl>
                                              <a:dgm id="{FCFFF0B4-1F10-4FA9-A81D-8274A0028979}"/>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graphicEl>
                                              <a:dgm id="{B4E072EF-616C-4A94-863E-B17AF5327BBD}"/>
                                            </p:graphicEl>
                                          </p:spTgt>
                                        </p:tgtEl>
                                        <p:attrNameLst>
                                          <p:attrName>style.visibility</p:attrName>
                                        </p:attrNameLst>
                                      </p:cBhvr>
                                      <p:to>
                                        <p:strVal val="visible"/>
                                      </p:to>
                                    </p:set>
                                    <p:animEffect transition="in" filter="wipe(left)">
                                      <p:cBhvr>
                                        <p:cTn id="22" dur="500"/>
                                        <p:tgtEl>
                                          <p:spTgt spid="5">
                                            <p:graphicEl>
                                              <a:dgm id="{B4E072EF-616C-4A94-863E-B17AF5327BBD}"/>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
                                            <p:graphicEl>
                                              <a:dgm id="{A078451B-0E55-4103-AB1F-EC0534579A88}"/>
                                            </p:graphicEl>
                                          </p:spTgt>
                                        </p:tgtEl>
                                        <p:attrNameLst>
                                          <p:attrName>style.visibility</p:attrName>
                                        </p:attrNameLst>
                                      </p:cBhvr>
                                      <p:to>
                                        <p:strVal val="visible"/>
                                      </p:to>
                                    </p:set>
                                    <p:animEffect transition="in" filter="wipe(left)">
                                      <p:cBhvr>
                                        <p:cTn id="27" dur="500"/>
                                        <p:tgtEl>
                                          <p:spTgt spid="5">
                                            <p:graphicEl>
                                              <a:dgm id="{A078451B-0E55-4103-AB1F-EC0534579A88}"/>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
                                            <p:graphicEl>
                                              <a:dgm id="{CB0E156D-9B25-45AA-B98F-B89DA5680EF5}"/>
                                            </p:graphicEl>
                                          </p:spTgt>
                                        </p:tgtEl>
                                        <p:attrNameLst>
                                          <p:attrName>style.visibility</p:attrName>
                                        </p:attrNameLst>
                                      </p:cBhvr>
                                      <p:to>
                                        <p:strVal val="visible"/>
                                      </p:to>
                                    </p:set>
                                    <p:animEffect transition="in" filter="wipe(left)">
                                      <p:cBhvr>
                                        <p:cTn id="32" dur="500"/>
                                        <p:tgtEl>
                                          <p:spTgt spid="5">
                                            <p:graphicEl>
                                              <a:dgm id="{CB0E156D-9B25-45AA-B98F-B89DA5680EF5}"/>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5">
                                            <p:graphicEl>
                                              <a:dgm id="{AAE2E149-DE76-402F-98B8-F017AE2CA692}"/>
                                            </p:graphicEl>
                                          </p:spTgt>
                                        </p:tgtEl>
                                        <p:attrNameLst>
                                          <p:attrName>style.visibility</p:attrName>
                                        </p:attrNameLst>
                                      </p:cBhvr>
                                      <p:to>
                                        <p:strVal val="visible"/>
                                      </p:to>
                                    </p:set>
                                    <p:animEffect transition="in" filter="wipe(left)">
                                      <p:cBhvr>
                                        <p:cTn id="37" dur="500"/>
                                        <p:tgtEl>
                                          <p:spTgt spid="5">
                                            <p:graphicEl>
                                              <a:dgm id="{AAE2E149-DE76-402F-98B8-F017AE2CA692}"/>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5">
                                            <p:graphicEl>
                                              <a:dgm id="{80C81012-F154-4EC4-A5D0-04CB6B29B105}"/>
                                            </p:graphicEl>
                                          </p:spTgt>
                                        </p:tgtEl>
                                        <p:attrNameLst>
                                          <p:attrName>style.visibility</p:attrName>
                                        </p:attrNameLst>
                                      </p:cBhvr>
                                      <p:to>
                                        <p:strVal val="visible"/>
                                      </p:to>
                                    </p:set>
                                    <p:animEffect transition="in" filter="wipe(left)">
                                      <p:cBhvr>
                                        <p:cTn id="42" dur="500"/>
                                        <p:tgtEl>
                                          <p:spTgt spid="5">
                                            <p:graphicEl>
                                              <a:dgm id="{80C81012-F154-4EC4-A5D0-04CB6B29B105}"/>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5">
                                            <p:graphicEl>
                                              <a:dgm id="{8CF01508-8598-4611-B4B1-8ED76359DA71}"/>
                                            </p:graphicEl>
                                          </p:spTgt>
                                        </p:tgtEl>
                                        <p:attrNameLst>
                                          <p:attrName>style.visibility</p:attrName>
                                        </p:attrNameLst>
                                      </p:cBhvr>
                                      <p:to>
                                        <p:strVal val="visible"/>
                                      </p:to>
                                    </p:set>
                                    <p:animEffect transition="in" filter="wipe(left)">
                                      <p:cBhvr>
                                        <p:cTn id="47" dur="500"/>
                                        <p:tgtEl>
                                          <p:spTgt spid="5">
                                            <p:graphicEl>
                                              <a:dgm id="{8CF01508-8598-4611-B4B1-8ED76359DA71}"/>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5">
                                            <p:graphicEl>
                                              <a:dgm id="{563B6E7F-7DAA-4ACF-AD66-D5AC7F662A9B}"/>
                                            </p:graphicEl>
                                          </p:spTgt>
                                        </p:tgtEl>
                                        <p:attrNameLst>
                                          <p:attrName>style.visibility</p:attrName>
                                        </p:attrNameLst>
                                      </p:cBhvr>
                                      <p:to>
                                        <p:strVal val="visible"/>
                                      </p:to>
                                    </p:set>
                                    <p:animEffect transition="in" filter="wipe(left)">
                                      <p:cBhvr>
                                        <p:cTn id="52" dur="500"/>
                                        <p:tgtEl>
                                          <p:spTgt spid="5">
                                            <p:graphicEl>
                                              <a:dgm id="{563B6E7F-7DAA-4ACF-AD66-D5AC7F662A9B}"/>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5">
                                            <p:graphicEl>
                                              <a:dgm id="{EC66DABD-539F-4BAE-A3AA-463EFF3A7739}"/>
                                            </p:graphicEl>
                                          </p:spTgt>
                                        </p:tgtEl>
                                        <p:attrNameLst>
                                          <p:attrName>style.visibility</p:attrName>
                                        </p:attrNameLst>
                                      </p:cBhvr>
                                      <p:to>
                                        <p:strVal val="visible"/>
                                      </p:to>
                                    </p:set>
                                    <p:animEffect transition="in" filter="wipe(left)">
                                      <p:cBhvr>
                                        <p:cTn id="57" dur="500"/>
                                        <p:tgtEl>
                                          <p:spTgt spid="5">
                                            <p:graphicEl>
                                              <a:dgm id="{EC66DABD-539F-4BAE-A3AA-463EFF3A7739}"/>
                                            </p:graphic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5">
                                            <p:graphicEl>
                                              <a:dgm id="{F2961126-303A-4899-B4C4-F9B557F87303}"/>
                                            </p:graphicEl>
                                          </p:spTgt>
                                        </p:tgtEl>
                                        <p:attrNameLst>
                                          <p:attrName>style.visibility</p:attrName>
                                        </p:attrNameLst>
                                      </p:cBhvr>
                                      <p:to>
                                        <p:strVal val="visible"/>
                                      </p:to>
                                    </p:set>
                                    <p:animEffect transition="in" filter="wipe(left)">
                                      <p:cBhvr>
                                        <p:cTn id="62" dur="500"/>
                                        <p:tgtEl>
                                          <p:spTgt spid="5">
                                            <p:graphicEl>
                                              <a:dgm id="{F2961126-303A-4899-B4C4-F9B557F87303}"/>
                                            </p:graphic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5">
                                            <p:graphicEl>
                                              <a:dgm id="{D21A9086-01DD-41CD-B863-99F771C1B33A}"/>
                                            </p:graphicEl>
                                          </p:spTgt>
                                        </p:tgtEl>
                                        <p:attrNameLst>
                                          <p:attrName>style.visibility</p:attrName>
                                        </p:attrNameLst>
                                      </p:cBhvr>
                                      <p:to>
                                        <p:strVal val="visible"/>
                                      </p:to>
                                    </p:set>
                                    <p:animEffect transition="in" filter="wipe(left)">
                                      <p:cBhvr>
                                        <p:cTn id="67" dur="500"/>
                                        <p:tgtEl>
                                          <p:spTgt spid="5">
                                            <p:graphicEl>
                                              <a:dgm id="{D21A9086-01DD-41CD-B863-99F771C1B33A}"/>
                                            </p:graphic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5">
                                            <p:graphicEl>
                                              <a:dgm id="{6B048662-04CD-4FEF-AB01-1816ECA28FDB}"/>
                                            </p:graphicEl>
                                          </p:spTgt>
                                        </p:tgtEl>
                                        <p:attrNameLst>
                                          <p:attrName>style.visibility</p:attrName>
                                        </p:attrNameLst>
                                      </p:cBhvr>
                                      <p:to>
                                        <p:strVal val="visible"/>
                                      </p:to>
                                    </p:set>
                                    <p:animEffect transition="in" filter="wipe(left)">
                                      <p:cBhvr>
                                        <p:cTn id="72" dur="500"/>
                                        <p:tgtEl>
                                          <p:spTgt spid="5">
                                            <p:graphicEl>
                                              <a:dgm id="{6B048662-04CD-4FEF-AB01-1816ECA28FD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p:spPr>
        <p:txBody>
          <a:bodyPr>
            <a:normAutofit/>
          </a:bodyPr>
          <a:lstStyle/>
          <a:p>
            <a:r>
              <a:rPr lang="en-US" sz="3600" dirty="0" smtClean="0">
                <a:solidFill>
                  <a:srgbClr val="C00000"/>
                </a:solidFill>
              </a:rPr>
              <a:t>Advisory Board Duties by Rule 215.7</a:t>
            </a:r>
            <a:endParaRPr lang="en-US" sz="3600" dirty="0">
              <a:solidFill>
                <a:srgbClr val="C0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2458454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59881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graphicEl>
                                              <a:dgm id="{E1247716-EDAE-4BD5-B8AA-9D56D465CC54}"/>
                                            </p:graphicEl>
                                          </p:spTgt>
                                        </p:tgtEl>
                                        <p:attrNameLst>
                                          <p:attrName>style.visibility</p:attrName>
                                        </p:attrNameLst>
                                      </p:cBhvr>
                                      <p:to>
                                        <p:strVal val="visible"/>
                                      </p:to>
                                    </p:set>
                                    <p:animEffect transition="in" filter="randombar(horizontal)">
                                      <p:cBhvr>
                                        <p:cTn id="7" dur="500"/>
                                        <p:tgtEl>
                                          <p:spTgt spid="4">
                                            <p:graphicEl>
                                              <a:dgm id="{E1247716-EDAE-4BD5-B8AA-9D56D465CC54}"/>
                                            </p:graphic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graphicEl>
                                              <a:dgm id="{2BEB6194-F1BD-42E4-8C49-F042BB20C865}"/>
                                            </p:graphicEl>
                                          </p:spTgt>
                                        </p:tgtEl>
                                        <p:attrNameLst>
                                          <p:attrName>style.visibility</p:attrName>
                                        </p:attrNameLst>
                                      </p:cBhvr>
                                      <p:to>
                                        <p:strVal val="visible"/>
                                      </p:to>
                                    </p:set>
                                    <p:animEffect transition="in" filter="randombar(horizontal)">
                                      <p:cBhvr>
                                        <p:cTn id="10" dur="500"/>
                                        <p:tgtEl>
                                          <p:spTgt spid="4">
                                            <p:graphicEl>
                                              <a:dgm id="{2BEB6194-F1BD-42E4-8C49-F042BB20C865}"/>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4">
                                            <p:graphicEl>
                                              <a:dgm id="{5D8A4FDB-8907-4383-BD76-A7B3A6C9E633}"/>
                                            </p:graphicEl>
                                          </p:spTgt>
                                        </p:tgtEl>
                                        <p:attrNameLst>
                                          <p:attrName>style.visibility</p:attrName>
                                        </p:attrNameLst>
                                      </p:cBhvr>
                                      <p:to>
                                        <p:strVal val="visible"/>
                                      </p:to>
                                    </p:set>
                                    <p:animEffect transition="in" filter="randombar(horizontal)">
                                      <p:cBhvr>
                                        <p:cTn id="15" dur="500"/>
                                        <p:tgtEl>
                                          <p:spTgt spid="4">
                                            <p:graphicEl>
                                              <a:dgm id="{5D8A4FDB-8907-4383-BD76-A7B3A6C9E633}"/>
                                            </p:graphic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4">
                                            <p:graphicEl>
                                              <a:dgm id="{B08C2634-78BE-4DF5-876E-7BDC7804DC0E}"/>
                                            </p:graphicEl>
                                          </p:spTgt>
                                        </p:tgtEl>
                                        <p:attrNameLst>
                                          <p:attrName>style.visibility</p:attrName>
                                        </p:attrNameLst>
                                      </p:cBhvr>
                                      <p:to>
                                        <p:strVal val="visible"/>
                                      </p:to>
                                    </p:set>
                                    <p:animEffect transition="in" filter="randombar(horizontal)">
                                      <p:cBhvr>
                                        <p:cTn id="18" dur="500"/>
                                        <p:tgtEl>
                                          <p:spTgt spid="4">
                                            <p:graphicEl>
                                              <a:dgm id="{B08C2634-78BE-4DF5-876E-7BDC7804DC0E}"/>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4">
                                            <p:graphicEl>
                                              <a:dgm id="{AE3336AB-99EA-47D5-ABBC-91D87D398035}"/>
                                            </p:graphicEl>
                                          </p:spTgt>
                                        </p:tgtEl>
                                        <p:attrNameLst>
                                          <p:attrName>style.visibility</p:attrName>
                                        </p:attrNameLst>
                                      </p:cBhvr>
                                      <p:to>
                                        <p:strVal val="visible"/>
                                      </p:to>
                                    </p:set>
                                    <p:animEffect transition="in" filter="randombar(horizontal)">
                                      <p:cBhvr>
                                        <p:cTn id="23" dur="500"/>
                                        <p:tgtEl>
                                          <p:spTgt spid="4">
                                            <p:graphicEl>
                                              <a:dgm id="{AE3336AB-99EA-47D5-ABBC-91D87D398035}"/>
                                            </p:graphicEl>
                                          </p:spTgt>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4">
                                            <p:graphicEl>
                                              <a:dgm id="{EBDA2BBF-9461-4B14-85BB-513326344889}"/>
                                            </p:graphicEl>
                                          </p:spTgt>
                                        </p:tgtEl>
                                        <p:attrNameLst>
                                          <p:attrName>style.visibility</p:attrName>
                                        </p:attrNameLst>
                                      </p:cBhvr>
                                      <p:to>
                                        <p:strVal val="visible"/>
                                      </p:to>
                                    </p:set>
                                    <p:animEffect transition="in" filter="randombar(horizontal)">
                                      <p:cBhvr>
                                        <p:cTn id="26" dur="500"/>
                                        <p:tgtEl>
                                          <p:spTgt spid="4">
                                            <p:graphicEl>
                                              <a:dgm id="{EBDA2BBF-9461-4B14-85BB-513326344889}"/>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4">
                                            <p:graphicEl>
                                              <a:dgm id="{618998BD-BEE7-4E3A-97DF-ACEC4B37F2DD}"/>
                                            </p:graphicEl>
                                          </p:spTgt>
                                        </p:tgtEl>
                                        <p:attrNameLst>
                                          <p:attrName>style.visibility</p:attrName>
                                        </p:attrNameLst>
                                      </p:cBhvr>
                                      <p:to>
                                        <p:strVal val="visible"/>
                                      </p:to>
                                    </p:set>
                                    <p:animEffect transition="in" filter="randombar(horizontal)">
                                      <p:cBhvr>
                                        <p:cTn id="31" dur="500"/>
                                        <p:tgtEl>
                                          <p:spTgt spid="4">
                                            <p:graphicEl>
                                              <a:dgm id="{618998BD-BEE7-4E3A-97DF-ACEC4B37F2DD}"/>
                                            </p:graphicEl>
                                          </p:spTgt>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4">
                                            <p:graphicEl>
                                              <a:dgm id="{2B2E14F8-6FD4-443E-B354-8E78E658ED1E}"/>
                                            </p:graphicEl>
                                          </p:spTgt>
                                        </p:tgtEl>
                                        <p:attrNameLst>
                                          <p:attrName>style.visibility</p:attrName>
                                        </p:attrNameLst>
                                      </p:cBhvr>
                                      <p:to>
                                        <p:strVal val="visible"/>
                                      </p:to>
                                    </p:set>
                                    <p:animEffect transition="in" filter="randombar(horizontal)">
                                      <p:cBhvr>
                                        <p:cTn id="34" dur="500"/>
                                        <p:tgtEl>
                                          <p:spTgt spid="4">
                                            <p:graphicEl>
                                              <a:dgm id="{2B2E14F8-6FD4-443E-B354-8E78E658ED1E}"/>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4">
                                            <p:graphicEl>
                                              <a:dgm id="{51FE1CEE-AB81-4BAF-B185-C88FFD11F672}"/>
                                            </p:graphicEl>
                                          </p:spTgt>
                                        </p:tgtEl>
                                        <p:attrNameLst>
                                          <p:attrName>style.visibility</p:attrName>
                                        </p:attrNameLst>
                                      </p:cBhvr>
                                      <p:to>
                                        <p:strVal val="visible"/>
                                      </p:to>
                                    </p:set>
                                    <p:animEffect transition="in" filter="randombar(horizontal)">
                                      <p:cBhvr>
                                        <p:cTn id="39" dur="500"/>
                                        <p:tgtEl>
                                          <p:spTgt spid="4">
                                            <p:graphicEl>
                                              <a:dgm id="{51FE1CEE-AB81-4BAF-B185-C88FFD11F672}"/>
                                            </p:graphicEl>
                                          </p:spTgt>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4">
                                            <p:graphicEl>
                                              <a:dgm id="{9C363C12-0A4B-4992-9063-ECCCAF9A5EE7}"/>
                                            </p:graphicEl>
                                          </p:spTgt>
                                        </p:tgtEl>
                                        <p:attrNameLst>
                                          <p:attrName>style.visibility</p:attrName>
                                        </p:attrNameLst>
                                      </p:cBhvr>
                                      <p:to>
                                        <p:strVal val="visible"/>
                                      </p:to>
                                    </p:set>
                                    <p:animEffect transition="in" filter="randombar(horizontal)">
                                      <p:cBhvr>
                                        <p:cTn id="42" dur="500"/>
                                        <p:tgtEl>
                                          <p:spTgt spid="4">
                                            <p:graphicEl>
                                              <a:dgm id="{9C363C12-0A4B-4992-9063-ECCCAF9A5EE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Who/What is the Texas Commission </a:t>
            </a:r>
            <a:br>
              <a:rPr lang="en-US" sz="3600" dirty="0" smtClean="0"/>
            </a:br>
            <a:r>
              <a:rPr lang="en-US" sz="3600" dirty="0" smtClean="0"/>
              <a:t>on Law Enforcement?</a:t>
            </a:r>
            <a:endParaRPr lang="en-US" sz="3600" dirty="0"/>
          </a:p>
        </p:txBody>
      </p:sp>
      <p:sp>
        <p:nvSpPr>
          <p:cNvPr id="13" name="Text Placeholder 12"/>
          <p:cNvSpPr>
            <a:spLocks noGrp="1"/>
          </p:cNvSpPr>
          <p:nvPr>
            <p:ph type="body" idx="1"/>
          </p:nvPr>
        </p:nvSpPr>
        <p:spPr>
          <a:xfrm>
            <a:off x="420408" y="1676400"/>
            <a:ext cx="3200400" cy="515815"/>
          </a:xfrm>
        </p:spPr>
        <p:txBody>
          <a:bodyPr/>
          <a:lstStyle/>
          <a:p>
            <a:pPr algn="ctr"/>
            <a:r>
              <a:rPr lang="en-US" b="1" dirty="0" smtClean="0"/>
              <a:t>Police Officer</a:t>
            </a:r>
            <a:endParaRPr lang="en-US" b="1" dirty="0"/>
          </a:p>
        </p:txBody>
      </p:sp>
      <p:sp>
        <p:nvSpPr>
          <p:cNvPr id="18" name="Text Placeholder 12"/>
          <p:cNvSpPr>
            <a:spLocks noGrp="1"/>
          </p:cNvSpPr>
          <p:nvPr>
            <p:ph type="body" sz="quarter" idx="3"/>
          </p:nvPr>
        </p:nvSpPr>
        <p:spPr>
          <a:xfrm>
            <a:off x="3634836" y="3810000"/>
            <a:ext cx="2428705" cy="563562"/>
          </a:xfrm>
        </p:spPr>
        <p:txBody>
          <a:bodyPr/>
          <a:lstStyle/>
          <a:p>
            <a:pPr algn="ctr"/>
            <a:r>
              <a:rPr lang="en-US" b="1" dirty="0" smtClean="0"/>
              <a:t>Jailer</a:t>
            </a:r>
            <a:endParaRPr lang="en-US" b="1" dirty="0"/>
          </a:p>
        </p:txBody>
      </p:sp>
      <p:pic>
        <p:nvPicPr>
          <p:cNvPr id="1027" name="Picture 3" descr="C:\Users\malcolm.jackson\AppData\Local\Microsoft\Windows\INetCache\IE\I1I8I2ZS\7876743502_bb77eb8379_s[1].jpg"/>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rcRect/>
          <a:stretch>
            <a:fillRect/>
          </a:stretch>
        </p:blipFill>
        <p:spPr bwMode="auto">
          <a:xfrm>
            <a:off x="6553200" y="2415096"/>
            <a:ext cx="1390650" cy="1390650"/>
          </a:xfrm>
          <a:prstGeom prst="rect">
            <a:avLst/>
          </a:prstGeom>
          <a:noFill/>
          <a:extLst>
            <a:ext uri="{909E8E84-426E-40DD-AFC4-6F175D3DCCD1}">
              <a14:hiddenFill xmlns:a14="http://schemas.microsoft.com/office/drawing/2010/main">
                <a:solidFill>
                  <a:srgbClr val="FFFFFF"/>
                </a:solidFill>
              </a14:hiddenFill>
            </a:ext>
          </a:extLst>
        </p:spPr>
      </p:pic>
      <p:sp>
        <p:nvSpPr>
          <p:cNvPr id="19" name="Text Placeholder 12"/>
          <p:cNvSpPr>
            <a:spLocks noGrp="1"/>
          </p:cNvSpPr>
          <p:nvPr>
            <p:ph sz="quarter" idx="14"/>
          </p:nvPr>
        </p:nvSpPr>
        <p:spPr>
          <a:xfrm>
            <a:off x="4593102" y="1686951"/>
            <a:ext cx="4550898" cy="609600"/>
          </a:xfrm>
        </p:spPr>
        <p:txBody>
          <a:bodyPr>
            <a:normAutofit fontScale="92500"/>
          </a:bodyPr>
          <a:lstStyle/>
          <a:p>
            <a:pPr marL="0" indent="0" algn="ctr">
              <a:buNone/>
            </a:pPr>
            <a:r>
              <a:rPr lang="en-US" b="1" dirty="0" err="1" smtClean="0"/>
              <a:t>Telecommunicator</a:t>
            </a:r>
            <a:r>
              <a:rPr lang="en-US" b="1" dirty="0" smtClean="0"/>
              <a:t>/Dispatcher</a:t>
            </a:r>
            <a:endParaRPr lang="en-US" b="1" dirty="0"/>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8600" y="4414320"/>
            <a:ext cx="1621179"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descr="C:\Users\malcolm.jackson\AppData\Local\Microsoft\Windows\INetCache\IE\GEFR9TXM\badge[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66800" y="2362199"/>
            <a:ext cx="1907617" cy="205212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468127" y="2286000"/>
            <a:ext cx="2677489" cy="1077218"/>
          </a:xfrm>
          <a:prstGeom prst="rect">
            <a:avLst/>
          </a:prstGeom>
          <a:noFill/>
        </p:spPr>
        <p:txBody>
          <a:bodyPr wrap="square" rtlCol="0">
            <a:spAutoFit/>
          </a:bodyPr>
          <a:lstStyle/>
          <a:p>
            <a:pPr algn="ctr"/>
            <a:r>
              <a:rPr lang="en-US" sz="3200" b="1" dirty="0" smtClean="0">
                <a:solidFill>
                  <a:srgbClr val="00B050"/>
                </a:solidFill>
              </a:rPr>
              <a:t>Regulatory</a:t>
            </a:r>
          </a:p>
          <a:p>
            <a:pPr algn="ctr"/>
            <a:r>
              <a:rPr lang="en-US" sz="3200" b="1" dirty="0" smtClean="0">
                <a:solidFill>
                  <a:srgbClr val="00B050"/>
                </a:solidFill>
              </a:rPr>
              <a:t>Agency</a:t>
            </a:r>
            <a:endParaRPr lang="en-US" sz="3200" b="1" dirty="0">
              <a:solidFill>
                <a:srgbClr val="00B050"/>
              </a:solidFill>
            </a:endParaRPr>
          </a:p>
        </p:txBody>
      </p:sp>
      <p:sp>
        <p:nvSpPr>
          <p:cNvPr id="6" name="Left Arrow 5"/>
          <p:cNvSpPr/>
          <p:nvPr/>
        </p:nvSpPr>
        <p:spPr>
          <a:xfrm>
            <a:off x="3124200" y="3104559"/>
            <a:ext cx="304800" cy="264059"/>
          </a:xfrm>
          <a:prstGeom prst="lef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 Arrow 13"/>
          <p:cNvSpPr/>
          <p:nvPr/>
        </p:nvSpPr>
        <p:spPr>
          <a:xfrm rot="10800000">
            <a:off x="6035533" y="3110421"/>
            <a:ext cx="304800" cy="264059"/>
          </a:xfrm>
          <a:prstGeom prst="lef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 Arrow 14"/>
          <p:cNvSpPr/>
          <p:nvPr/>
        </p:nvSpPr>
        <p:spPr>
          <a:xfrm rot="16200000">
            <a:off x="4724400" y="3505396"/>
            <a:ext cx="304800" cy="264059"/>
          </a:xfrm>
          <a:prstGeom prst="lef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8099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2"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 calcmode="lin" valueType="num">
                                      <p:cBhvr additive="base">
                                        <p:cTn id="12" dur="50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12" fill="hold" nodeType="withEffect">
                                  <p:stCondLst>
                                    <p:cond delay="0"/>
                                  </p:stCondLst>
                                  <p:childTnLst>
                                    <p:set>
                                      <p:cBhvr>
                                        <p:cTn id="15" dur="1" fill="hold">
                                          <p:stCondLst>
                                            <p:cond delay="0"/>
                                          </p:stCondLst>
                                        </p:cTn>
                                        <p:tgtEl>
                                          <p:spTgt spid="1032"/>
                                        </p:tgtEl>
                                        <p:attrNameLst>
                                          <p:attrName>style.visibility</p:attrName>
                                        </p:attrNameLst>
                                      </p:cBhvr>
                                      <p:to>
                                        <p:strVal val="visible"/>
                                      </p:to>
                                    </p:set>
                                    <p:anim calcmode="lin" valueType="num">
                                      <p:cBhvr additive="base">
                                        <p:cTn id="16" dur="500" fill="hold"/>
                                        <p:tgtEl>
                                          <p:spTgt spid="1032"/>
                                        </p:tgtEl>
                                        <p:attrNameLst>
                                          <p:attrName>ppt_x</p:attrName>
                                        </p:attrNameLst>
                                      </p:cBhvr>
                                      <p:tavLst>
                                        <p:tav tm="0">
                                          <p:val>
                                            <p:strVal val="0-#ppt_w/2"/>
                                          </p:val>
                                        </p:tav>
                                        <p:tav tm="100000">
                                          <p:val>
                                            <p:strVal val="#ppt_x"/>
                                          </p:val>
                                        </p:tav>
                                      </p:tavLst>
                                    </p:anim>
                                    <p:anim calcmode="lin" valueType="num">
                                      <p:cBhvr additive="base">
                                        <p:cTn id="17" dur="500" fill="hold"/>
                                        <p:tgtEl>
                                          <p:spTgt spid="1032"/>
                                        </p:tgtEl>
                                        <p:attrNameLst>
                                          <p:attrName>ppt_y</p:attrName>
                                        </p:attrNameLst>
                                      </p:cBhvr>
                                      <p:tavLst>
                                        <p:tav tm="0">
                                          <p:val>
                                            <p:strVal val="1+#ppt_h/2"/>
                                          </p:val>
                                        </p:tav>
                                        <p:tav tm="100000">
                                          <p:val>
                                            <p:strVal val="#ppt_y"/>
                                          </p:val>
                                        </p:tav>
                                      </p:tavLst>
                                    </p:anim>
                                  </p:childTnLst>
                                </p:cTn>
                              </p:par>
                              <p:par>
                                <p:cTn id="18" presetID="22" presetClass="entr" presetSubtype="2"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right)">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19">
                                            <p:txEl>
                                              <p:pRg st="0" end="0"/>
                                            </p:txEl>
                                          </p:spTgt>
                                        </p:tgtEl>
                                        <p:attrNameLst>
                                          <p:attrName>style.visibility</p:attrName>
                                        </p:attrNameLst>
                                      </p:cBhvr>
                                      <p:to>
                                        <p:strVal val="visible"/>
                                      </p:to>
                                    </p:set>
                                    <p:anim calcmode="lin" valueType="num">
                                      <p:cBhvr additive="base">
                                        <p:cTn id="25"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6" fill="hold" nodeType="withEffect">
                                  <p:stCondLst>
                                    <p:cond delay="0"/>
                                  </p:stCondLst>
                                  <p:childTnLst>
                                    <p:set>
                                      <p:cBhvr>
                                        <p:cTn id="28" dur="1" fill="hold">
                                          <p:stCondLst>
                                            <p:cond delay="0"/>
                                          </p:stCondLst>
                                        </p:cTn>
                                        <p:tgtEl>
                                          <p:spTgt spid="1027"/>
                                        </p:tgtEl>
                                        <p:attrNameLst>
                                          <p:attrName>style.visibility</p:attrName>
                                        </p:attrNameLst>
                                      </p:cBhvr>
                                      <p:to>
                                        <p:strVal val="visible"/>
                                      </p:to>
                                    </p:set>
                                    <p:anim calcmode="lin" valueType="num">
                                      <p:cBhvr additive="base">
                                        <p:cTn id="29" dur="500" fill="hold"/>
                                        <p:tgtEl>
                                          <p:spTgt spid="1027"/>
                                        </p:tgtEl>
                                        <p:attrNameLst>
                                          <p:attrName>ppt_x</p:attrName>
                                        </p:attrNameLst>
                                      </p:cBhvr>
                                      <p:tavLst>
                                        <p:tav tm="0">
                                          <p:val>
                                            <p:strVal val="1+#ppt_w/2"/>
                                          </p:val>
                                        </p:tav>
                                        <p:tav tm="100000">
                                          <p:val>
                                            <p:strVal val="#ppt_x"/>
                                          </p:val>
                                        </p:tav>
                                      </p:tavLst>
                                    </p:anim>
                                    <p:anim calcmode="lin" valueType="num">
                                      <p:cBhvr additive="base">
                                        <p:cTn id="30" dur="500" fill="hold"/>
                                        <p:tgtEl>
                                          <p:spTgt spid="1027"/>
                                        </p:tgtEl>
                                        <p:attrNameLst>
                                          <p:attrName>ppt_y</p:attrName>
                                        </p:attrNameLst>
                                      </p:cBhvr>
                                      <p:tavLst>
                                        <p:tav tm="0">
                                          <p:val>
                                            <p:strVal val="1+#ppt_h/2"/>
                                          </p:val>
                                        </p:tav>
                                        <p:tav tm="100000">
                                          <p:val>
                                            <p:strVal val="#ppt_y"/>
                                          </p:val>
                                        </p:tav>
                                      </p:tavLst>
                                    </p:anim>
                                  </p:childTnLst>
                                </p:cTn>
                              </p:par>
                              <p:par>
                                <p:cTn id="31" presetID="22" presetClass="entr" presetSubtype="8"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8">
                                            <p:txEl>
                                              <p:pRg st="0" end="0"/>
                                            </p:txEl>
                                          </p:spTgt>
                                        </p:tgtEl>
                                        <p:attrNameLst>
                                          <p:attrName>style.visibility</p:attrName>
                                        </p:attrNameLst>
                                      </p:cBhvr>
                                      <p:to>
                                        <p:strVal val="visible"/>
                                      </p:to>
                                    </p:set>
                                    <p:anim calcmode="lin" valueType="num">
                                      <p:cBhvr additive="base">
                                        <p:cTn id="38"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1028"/>
                                        </p:tgtEl>
                                        <p:attrNameLst>
                                          <p:attrName>style.visibility</p:attrName>
                                        </p:attrNameLst>
                                      </p:cBhvr>
                                      <p:to>
                                        <p:strVal val="visible"/>
                                      </p:to>
                                    </p:set>
                                    <p:anim calcmode="lin" valueType="num">
                                      <p:cBhvr additive="base">
                                        <p:cTn id="42" dur="500" fill="hold"/>
                                        <p:tgtEl>
                                          <p:spTgt spid="1028"/>
                                        </p:tgtEl>
                                        <p:attrNameLst>
                                          <p:attrName>ppt_x</p:attrName>
                                        </p:attrNameLst>
                                      </p:cBhvr>
                                      <p:tavLst>
                                        <p:tav tm="0">
                                          <p:val>
                                            <p:strVal val="#ppt_x"/>
                                          </p:val>
                                        </p:tav>
                                        <p:tav tm="100000">
                                          <p:val>
                                            <p:strVal val="#ppt_x"/>
                                          </p:val>
                                        </p:tav>
                                      </p:tavLst>
                                    </p:anim>
                                    <p:anim calcmode="lin" valueType="num">
                                      <p:cBhvr additive="base">
                                        <p:cTn id="43" dur="500" fill="hold"/>
                                        <p:tgtEl>
                                          <p:spTgt spid="1028"/>
                                        </p:tgtEl>
                                        <p:attrNameLst>
                                          <p:attrName>ppt_y</p:attrName>
                                        </p:attrNameLst>
                                      </p:cBhvr>
                                      <p:tavLst>
                                        <p:tav tm="0">
                                          <p:val>
                                            <p:strVal val="1+#ppt_h/2"/>
                                          </p:val>
                                        </p:tav>
                                        <p:tav tm="100000">
                                          <p:val>
                                            <p:strVal val="#ppt_y"/>
                                          </p:val>
                                        </p:tav>
                                      </p:tavLst>
                                    </p:anim>
                                  </p:childTnLst>
                                </p:cTn>
                              </p:par>
                              <p:par>
                                <p:cTn id="44" presetID="22" presetClass="entr" presetSubtype="1"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up)">
                                      <p:cBhvr>
                                        <p:cTn id="4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8" grpId="0" build="p"/>
      <p:bldP spid="19" grpId="0" build="p"/>
      <p:bldP spid="5" grpId="0"/>
      <p:bldP spid="6" grpId="0" animBg="1"/>
      <p:bldP spid="14" grpId="0" animBg="1"/>
      <p:bldP spid="1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620000" cy="685800"/>
          </a:xfrm>
        </p:spPr>
        <p:txBody>
          <a:bodyPr/>
          <a:lstStyle/>
          <a:p>
            <a:r>
              <a:rPr lang="en-US" sz="4000" dirty="0" smtClean="0">
                <a:solidFill>
                  <a:srgbClr val="C00000"/>
                </a:solidFill>
              </a:rPr>
              <a:t>Understanding Your Role</a:t>
            </a:r>
            <a:endParaRPr lang="en-US" sz="4000" dirty="0">
              <a:solidFill>
                <a:srgbClr val="C0000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10435972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56676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graphicEl>
                                              <a:dgm id="{56E38074-6FAE-43DA-A0EE-3B062AE2DC1D}"/>
                                            </p:graphicEl>
                                          </p:spTgt>
                                        </p:tgtEl>
                                        <p:attrNameLst>
                                          <p:attrName>style.visibility</p:attrName>
                                        </p:attrNameLst>
                                      </p:cBhvr>
                                      <p:to>
                                        <p:strVal val="visible"/>
                                      </p:to>
                                    </p:set>
                                    <p:animEffect transition="in" filter="fade">
                                      <p:cBhvr>
                                        <p:cTn id="7" dur="1000"/>
                                        <p:tgtEl>
                                          <p:spTgt spid="5">
                                            <p:graphicEl>
                                              <a:dgm id="{56E38074-6FAE-43DA-A0EE-3B062AE2DC1D}"/>
                                            </p:graphicEl>
                                          </p:spTgt>
                                        </p:tgtEl>
                                      </p:cBhvr>
                                    </p:animEffect>
                                    <p:anim calcmode="lin" valueType="num">
                                      <p:cBhvr>
                                        <p:cTn id="8" dur="1000" fill="hold"/>
                                        <p:tgtEl>
                                          <p:spTgt spid="5">
                                            <p:graphicEl>
                                              <a:dgm id="{56E38074-6FAE-43DA-A0EE-3B062AE2DC1D}"/>
                                            </p:graphicEl>
                                          </p:spTgt>
                                        </p:tgtEl>
                                        <p:attrNameLst>
                                          <p:attrName>ppt_x</p:attrName>
                                        </p:attrNameLst>
                                      </p:cBhvr>
                                      <p:tavLst>
                                        <p:tav tm="0">
                                          <p:val>
                                            <p:strVal val="#ppt_x"/>
                                          </p:val>
                                        </p:tav>
                                        <p:tav tm="100000">
                                          <p:val>
                                            <p:strVal val="#ppt_x"/>
                                          </p:val>
                                        </p:tav>
                                      </p:tavLst>
                                    </p:anim>
                                    <p:anim calcmode="lin" valueType="num">
                                      <p:cBhvr>
                                        <p:cTn id="9" dur="1000" fill="hold"/>
                                        <p:tgtEl>
                                          <p:spTgt spid="5">
                                            <p:graphicEl>
                                              <a:dgm id="{56E38074-6FAE-43DA-A0EE-3B062AE2DC1D}"/>
                                            </p:graphic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graphicEl>
                                              <a:dgm id="{999D4368-97AC-4D03-A1B4-AC346D6744E9}"/>
                                            </p:graphicEl>
                                          </p:spTgt>
                                        </p:tgtEl>
                                        <p:attrNameLst>
                                          <p:attrName>style.visibility</p:attrName>
                                        </p:attrNameLst>
                                      </p:cBhvr>
                                      <p:to>
                                        <p:strVal val="visible"/>
                                      </p:to>
                                    </p:set>
                                    <p:animEffect transition="in" filter="fade">
                                      <p:cBhvr>
                                        <p:cTn id="12" dur="1000"/>
                                        <p:tgtEl>
                                          <p:spTgt spid="5">
                                            <p:graphicEl>
                                              <a:dgm id="{999D4368-97AC-4D03-A1B4-AC346D6744E9}"/>
                                            </p:graphicEl>
                                          </p:spTgt>
                                        </p:tgtEl>
                                      </p:cBhvr>
                                    </p:animEffect>
                                    <p:anim calcmode="lin" valueType="num">
                                      <p:cBhvr>
                                        <p:cTn id="13" dur="1000" fill="hold"/>
                                        <p:tgtEl>
                                          <p:spTgt spid="5">
                                            <p:graphicEl>
                                              <a:dgm id="{999D4368-97AC-4D03-A1B4-AC346D6744E9}"/>
                                            </p:graphicEl>
                                          </p:spTgt>
                                        </p:tgtEl>
                                        <p:attrNameLst>
                                          <p:attrName>ppt_x</p:attrName>
                                        </p:attrNameLst>
                                      </p:cBhvr>
                                      <p:tavLst>
                                        <p:tav tm="0">
                                          <p:val>
                                            <p:strVal val="#ppt_x"/>
                                          </p:val>
                                        </p:tav>
                                        <p:tav tm="100000">
                                          <p:val>
                                            <p:strVal val="#ppt_x"/>
                                          </p:val>
                                        </p:tav>
                                      </p:tavLst>
                                    </p:anim>
                                    <p:anim calcmode="lin" valueType="num">
                                      <p:cBhvr>
                                        <p:cTn id="14" dur="1000" fill="hold"/>
                                        <p:tgtEl>
                                          <p:spTgt spid="5">
                                            <p:graphicEl>
                                              <a:dgm id="{999D4368-97AC-4D03-A1B4-AC346D6744E9}"/>
                                            </p:graphic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graphicEl>
                                              <a:dgm id="{0524D94E-1B5F-44FE-8EAB-A53DB07A86D5}"/>
                                            </p:graphicEl>
                                          </p:spTgt>
                                        </p:tgtEl>
                                        <p:attrNameLst>
                                          <p:attrName>style.visibility</p:attrName>
                                        </p:attrNameLst>
                                      </p:cBhvr>
                                      <p:to>
                                        <p:strVal val="visible"/>
                                      </p:to>
                                    </p:set>
                                    <p:animEffect transition="in" filter="fade">
                                      <p:cBhvr>
                                        <p:cTn id="19" dur="1000"/>
                                        <p:tgtEl>
                                          <p:spTgt spid="5">
                                            <p:graphicEl>
                                              <a:dgm id="{0524D94E-1B5F-44FE-8EAB-A53DB07A86D5}"/>
                                            </p:graphicEl>
                                          </p:spTgt>
                                        </p:tgtEl>
                                      </p:cBhvr>
                                    </p:animEffect>
                                    <p:anim calcmode="lin" valueType="num">
                                      <p:cBhvr>
                                        <p:cTn id="20" dur="1000" fill="hold"/>
                                        <p:tgtEl>
                                          <p:spTgt spid="5">
                                            <p:graphicEl>
                                              <a:dgm id="{0524D94E-1B5F-44FE-8EAB-A53DB07A86D5}"/>
                                            </p:graphicEl>
                                          </p:spTgt>
                                        </p:tgtEl>
                                        <p:attrNameLst>
                                          <p:attrName>ppt_x</p:attrName>
                                        </p:attrNameLst>
                                      </p:cBhvr>
                                      <p:tavLst>
                                        <p:tav tm="0">
                                          <p:val>
                                            <p:strVal val="#ppt_x"/>
                                          </p:val>
                                        </p:tav>
                                        <p:tav tm="100000">
                                          <p:val>
                                            <p:strVal val="#ppt_x"/>
                                          </p:val>
                                        </p:tav>
                                      </p:tavLst>
                                    </p:anim>
                                    <p:anim calcmode="lin" valueType="num">
                                      <p:cBhvr>
                                        <p:cTn id="21" dur="1000" fill="hold"/>
                                        <p:tgtEl>
                                          <p:spTgt spid="5">
                                            <p:graphicEl>
                                              <a:dgm id="{0524D94E-1B5F-44FE-8EAB-A53DB07A86D5}"/>
                                            </p:graphic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
                                            <p:graphicEl>
                                              <a:dgm id="{EFC14B5E-F572-4C8A-94EA-7BF3AC839869}"/>
                                            </p:graphicEl>
                                          </p:spTgt>
                                        </p:tgtEl>
                                        <p:attrNameLst>
                                          <p:attrName>style.visibility</p:attrName>
                                        </p:attrNameLst>
                                      </p:cBhvr>
                                      <p:to>
                                        <p:strVal val="visible"/>
                                      </p:to>
                                    </p:set>
                                    <p:animEffect transition="in" filter="fade">
                                      <p:cBhvr>
                                        <p:cTn id="24" dur="1000"/>
                                        <p:tgtEl>
                                          <p:spTgt spid="5">
                                            <p:graphicEl>
                                              <a:dgm id="{EFC14B5E-F572-4C8A-94EA-7BF3AC839869}"/>
                                            </p:graphicEl>
                                          </p:spTgt>
                                        </p:tgtEl>
                                      </p:cBhvr>
                                    </p:animEffect>
                                    <p:anim calcmode="lin" valueType="num">
                                      <p:cBhvr>
                                        <p:cTn id="25" dur="1000" fill="hold"/>
                                        <p:tgtEl>
                                          <p:spTgt spid="5">
                                            <p:graphicEl>
                                              <a:dgm id="{EFC14B5E-F572-4C8A-94EA-7BF3AC839869}"/>
                                            </p:graphicEl>
                                          </p:spTgt>
                                        </p:tgtEl>
                                        <p:attrNameLst>
                                          <p:attrName>ppt_x</p:attrName>
                                        </p:attrNameLst>
                                      </p:cBhvr>
                                      <p:tavLst>
                                        <p:tav tm="0">
                                          <p:val>
                                            <p:strVal val="#ppt_x"/>
                                          </p:val>
                                        </p:tav>
                                        <p:tav tm="100000">
                                          <p:val>
                                            <p:strVal val="#ppt_x"/>
                                          </p:val>
                                        </p:tav>
                                      </p:tavLst>
                                    </p:anim>
                                    <p:anim calcmode="lin" valueType="num">
                                      <p:cBhvr>
                                        <p:cTn id="26" dur="1000" fill="hold"/>
                                        <p:tgtEl>
                                          <p:spTgt spid="5">
                                            <p:graphicEl>
                                              <a:dgm id="{EFC14B5E-F572-4C8A-94EA-7BF3AC839869}"/>
                                            </p:graphic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5">
                                            <p:graphicEl>
                                              <a:dgm id="{4FB9F24D-0EB1-4079-8654-F8A49A851F3A}"/>
                                            </p:graphicEl>
                                          </p:spTgt>
                                        </p:tgtEl>
                                        <p:attrNameLst>
                                          <p:attrName>style.visibility</p:attrName>
                                        </p:attrNameLst>
                                      </p:cBhvr>
                                      <p:to>
                                        <p:strVal val="visible"/>
                                      </p:to>
                                    </p:set>
                                    <p:animEffect transition="in" filter="fade">
                                      <p:cBhvr>
                                        <p:cTn id="31" dur="1000"/>
                                        <p:tgtEl>
                                          <p:spTgt spid="5">
                                            <p:graphicEl>
                                              <a:dgm id="{4FB9F24D-0EB1-4079-8654-F8A49A851F3A}"/>
                                            </p:graphicEl>
                                          </p:spTgt>
                                        </p:tgtEl>
                                      </p:cBhvr>
                                    </p:animEffect>
                                    <p:anim calcmode="lin" valueType="num">
                                      <p:cBhvr>
                                        <p:cTn id="32" dur="1000" fill="hold"/>
                                        <p:tgtEl>
                                          <p:spTgt spid="5">
                                            <p:graphicEl>
                                              <a:dgm id="{4FB9F24D-0EB1-4079-8654-F8A49A851F3A}"/>
                                            </p:graphicEl>
                                          </p:spTgt>
                                        </p:tgtEl>
                                        <p:attrNameLst>
                                          <p:attrName>ppt_x</p:attrName>
                                        </p:attrNameLst>
                                      </p:cBhvr>
                                      <p:tavLst>
                                        <p:tav tm="0">
                                          <p:val>
                                            <p:strVal val="#ppt_x"/>
                                          </p:val>
                                        </p:tav>
                                        <p:tav tm="100000">
                                          <p:val>
                                            <p:strVal val="#ppt_x"/>
                                          </p:val>
                                        </p:tav>
                                      </p:tavLst>
                                    </p:anim>
                                    <p:anim calcmode="lin" valueType="num">
                                      <p:cBhvr>
                                        <p:cTn id="33" dur="1000" fill="hold"/>
                                        <p:tgtEl>
                                          <p:spTgt spid="5">
                                            <p:graphicEl>
                                              <a:dgm id="{4FB9F24D-0EB1-4079-8654-F8A49A851F3A}"/>
                                            </p:graphic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5">
                                            <p:graphicEl>
                                              <a:dgm id="{4FB2D814-4673-4F0A-9C1D-017108AAA739}"/>
                                            </p:graphicEl>
                                          </p:spTgt>
                                        </p:tgtEl>
                                        <p:attrNameLst>
                                          <p:attrName>style.visibility</p:attrName>
                                        </p:attrNameLst>
                                      </p:cBhvr>
                                      <p:to>
                                        <p:strVal val="visible"/>
                                      </p:to>
                                    </p:set>
                                    <p:animEffect transition="in" filter="fade">
                                      <p:cBhvr>
                                        <p:cTn id="36" dur="1000"/>
                                        <p:tgtEl>
                                          <p:spTgt spid="5">
                                            <p:graphicEl>
                                              <a:dgm id="{4FB2D814-4673-4F0A-9C1D-017108AAA739}"/>
                                            </p:graphicEl>
                                          </p:spTgt>
                                        </p:tgtEl>
                                      </p:cBhvr>
                                    </p:animEffect>
                                    <p:anim calcmode="lin" valueType="num">
                                      <p:cBhvr>
                                        <p:cTn id="37" dur="1000" fill="hold"/>
                                        <p:tgtEl>
                                          <p:spTgt spid="5">
                                            <p:graphicEl>
                                              <a:dgm id="{4FB2D814-4673-4F0A-9C1D-017108AAA739}"/>
                                            </p:graphicEl>
                                          </p:spTgt>
                                        </p:tgtEl>
                                        <p:attrNameLst>
                                          <p:attrName>ppt_x</p:attrName>
                                        </p:attrNameLst>
                                      </p:cBhvr>
                                      <p:tavLst>
                                        <p:tav tm="0">
                                          <p:val>
                                            <p:strVal val="#ppt_x"/>
                                          </p:val>
                                        </p:tav>
                                        <p:tav tm="100000">
                                          <p:val>
                                            <p:strVal val="#ppt_x"/>
                                          </p:val>
                                        </p:tav>
                                      </p:tavLst>
                                    </p:anim>
                                    <p:anim calcmode="lin" valueType="num">
                                      <p:cBhvr>
                                        <p:cTn id="38" dur="1000" fill="hold"/>
                                        <p:tgtEl>
                                          <p:spTgt spid="5">
                                            <p:graphicEl>
                                              <a:dgm id="{4FB2D814-4673-4F0A-9C1D-017108AAA739}"/>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Quality = Training</a:t>
            </a:r>
            <a:endParaRPr lang="en-US" dirty="0">
              <a:solidFill>
                <a:srgbClr val="C00000"/>
              </a:solidFill>
            </a:endParaRPr>
          </a:p>
        </p:txBody>
      </p:sp>
      <p:sp>
        <p:nvSpPr>
          <p:cNvPr id="3" name="Content Placeholder 2"/>
          <p:cNvSpPr>
            <a:spLocks noGrp="1"/>
          </p:cNvSpPr>
          <p:nvPr>
            <p:ph idx="1"/>
          </p:nvPr>
        </p:nvSpPr>
        <p:spPr>
          <a:xfrm>
            <a:off x="457200" y="2133600"/>
            <a:ext cx="8001000" cy="3276600"/>
          </a:xfrm>
        </p:spPr>
        <p:txBody>
          <a:bodyPr>
            <a:normAutofit/>
          </a:bodyPr>
          <a:lstStyle/>
          <a:p>
            <a:pPr marL="0" indent="0" algn="ctr">
              <a:buNone/>
            </a:pPr>
            <a:r>
              <a:rPr lang="en-US" dirty="0" smtClean="0"/>
              <a:t>The </a:t>
            </a:r>
            <a:r>
              <a:rPr lang="en-US" dirty="0"/>
              <a:t>quality of the training delivered to the officer will be reflected in the quality of service the officer provides the community in which they serve.  As you can see, your service as a member of the Advisory Board impacts the level and quality of law enforcement service that is delivered to the communities in which you live…</a:t>
            </a:r>
            <a:r>
              <a:rPr lang="en-US" dirty="0">
                <a:solidFill>
                  <a:srgbClr val="C00000"/>
                </a:solidFill>
              </a:rPr>
              <a:t>your neighbors, your family, your schools, and you.</a:t>
            </a:r>
          </a:p>
          <a:p>
            <a:endParaRPr lang="en-US" dirty="0"/>
          </a:p>
        </p:txBody>
      </p:sp>
    </p:spTree>
    <p:extLst>
      <p:ext uri="{BB962C8B-B14F-4D97-AF65-F5344CB8AC3E}">
        <p14:creationId xmlns:p14="http://schemas.microsoft.com/office/powerpoint/2010/main" val="40393943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229600" cy="685800"/>
          </a:xfrm>
        </p:spPr>
        <p:txBody>
          <a:bodyPr/>
          <a:lstStyle/>
          <a:p>
            <a:r>
              <a:rPr lang="en-US" sz="4000" dirty="0" smtClean="0">
                <a:solidFill>
                  <a:srgbClr val="C00000"/>
                </a:solidFill>
              </a:rPr>
              <a:t>Guard the Gate / Protect the Door</a:t>
            </a:r>
            <a:endParaRPr lang="en-US" sz="4000" dirty="0">
              <a:solidFill>
                <a:srgbClr val="C00000"/>
              </a:solidFill>
            </a:endParaRPr>
          </a:p>
        </p:txBody>
      </p:sp>
      <p:sp>
        <p:nvSpPr>
          <p:cNvPr id="3" name="Content Placeholder 2"/>
          <p:cNvSpPr>
            <a:spLocks noGrp="1"/>
          </p:cNvSpPr>
          <p:nvPr>
            <p:ph idx="1"/>
          </p:nvPr>
        </p:nvSpPr>
        <p:spPr>
          <a:xfrm>
            <a:off x="457200" y="1905000"/>
            <a:ext cx="5638800" cy="4525963"/>
          </a:xfrm>
        </p:spPr>
        <p:txBody>
          <a:bodyPr/>
          <a:lstStyle/>
          <a:p>
            <a:r>
              <a:rPr lang="en-US" dirty="0" smtClean="0"/>
              <a:t>By holding high standards you help prevent unwanted person into police, dispatch and jail.</a:t>
            </a:r>
          </a:p>
          <a:p>
            <a:r>
              <a:rPr lang="en-US" dirty="0" smtClean="0"/>
              <a:t>By setting high standards you provide legitimacy to the academy and training process.</a:t>
            </a:r>
          </a:p>
          <a:p>
            <a:r>
              <a:rPr lang="en-US" dirty="0" smtClean="0"/>
              <a:t>You serve a key role in the gateway to public trust.</a:t>
            </a:r>
            <a:endParaRPr lang="en-US" dirty="0"/>
          </a:p>
        </p:txBody>
      </p:sp>
      <p:pic>
        <p:nvPicPr>
          <p:cNvPr id="17410" name="Picture 2" descr="C:\Users\malcolm.jackson\AppData\Local\Microsoft\Windows\INetCache\IE\CHUD543K\thedoor[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6248399" y="2209800"/>
            <a:ext cx="2656713"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7638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848600" cy="685800"/>
          </a:xfrm>
        </p:spPr>
        <p:txBody>
          <a:bodyPr/>
          <a:lstStyle/>
          <a:p>
            <a:r>
              <a:rPr lang="en-US" sz="4000" dirty="0" smtClean="0">
                <a:solidFill>
                  <a:srgbClr val="0070C0"/>
                </a:solidFill>
              </a:rPr>
              <a:t>Penal Code 1.07</a:t>
            </a:r>
            <a:endParaRPr lang="en-US" sz="4000" dirty="0">
              <a:solidFill>
                <a:srgbClr val="0070C0"/>
              </a:solidFill>
            </a:endParaRPr>
          </a:p>
        </p:txBody>
      </p:sp>
      <p:sp>
        <p:nvSpPr>
          <p:cNvPr id="3" name="Content Placeholder 2"/>
          <p:cNvSpPr>
            <a:spLocks noGrp="1"/>
          </p:cNvSpPr>
          <p:nvPr>
            <p:ph idx="1"/>
          </p:nvPr>
        </p:nvSpPr>
        <p:spPr>
          <a:xfrm>
            <a:off x="609600" y="1295400"/>
            <a:ext cx="3581400" cy="4267200"/>
          </a:xfrm>
        </p:spPr>
        <p:txBody>
          <a:bodyPr>
            <a:normAutofit fontScale="92500"/>
          </a:bodyPr>
          <a:lstStyle/>
          <a:p>
            <a:pPr>
              <a:buFont typeface="Wingdings" panose="05000000000000000000" pitchFamily="2" charset="2"/>
              <a:buChar char="v"/>
            </a:pPr>
            <a:r>
              <a:rPr lang="en-US" dirty="0" smtClean="0"/>
              <a:t>Public Servant = a person elected, selected, appointed, employed, or otherwise designated as one of the following…(a) An officer, employee, or agent of government.</a:t>
            </a:r>
          </a:p>
          <a:p>
            <a:pPr>
              <a:buFont typeface="Wingdings" panose="05000000000000000000" pitchFamily="2" charset="2"/>
              <a:buChar char="v"/>
            </a:pPr>
            <a:r>
              <a:rPr lang="en-US" dirty="0" smtClean="0"/>
              <a:t>Welcome to your role as a board member.</a:t>
            </a:r>
            <a:endParaRPr lang="en-US" dirty="0"/>
          </a:p>
          <a:p>
            <a:pPr marL="0" indent="0">
              <a:buNone/>
            </a:pPr>
            <a:r>
              <a:rPr lang="en-US" dirty="0" smtClean="0"/>
              <a:t> </a:t>
            </a:r>
            <a:endParaRPr lang="en-US" dirty="0"/>
          </a:p>
        </p:txBody>
      </p:sp>
      <p:pic>
        <p:nvPicPr>
          <p:cNvPr id="18435" name="Picture 3" descr="C:\Users\malcolm.jackson\AppData\Local\Microsoft\Windows\INetCache\IE\QG8FRLVU\uncle_sam_by_trekkie313[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5400" y="1295400"/>
            <a:ext cx="3515640" cy="472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23776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z="4000" dirty="0" smtClean="0">
                <a:solidFill>
                  <a:srgbClr val="0070C0"/>
                </a:solidFill>
              </a:rPr>
              <a:t>Highest Ethical Standards</a:t>
            </a:r>
            <a:endParaRPr lang="en-US" sz="4000" dirty="0">
              <a:solidFill>
                <a:srgbClr val="0070C0"/>
              </a:solidFill>
            </a:endParaRPr>
          </a:p>
        </p:txBody>
      </p:sp>
      <p:sp>
        <p:nvSpPr>
          <p:cNvPr id="3" name="Content Placeholder 2"/>
          <p:cNvSpPr>
            <a:spLocks noGrp="1"/>
          </p:cNvSpPr>
          <p:nvPr>
            <p:ph idx="1"/>
          </p:nvPr>
        </p:nvSpPr>
        <p:spPr/>
        <p:txBody>
          <a:bodyPr>
            <a:normAutofit/>
          </a:bodyPr>
          <a:lstStyle/>
          <a:p>
            <a:r>
              <a:rPr lang="en-US" dirty="0" smtClean="0"/>
              <a:t>Responsibility = a particular burden of obligation upon one who is responsible.</a:t>
            </a:r>
          </a:p>
          <a:p>
            <a:pPr marL="0" indent="0">
              <a:buNone/>
            </a:pPr>
            <a:endParaRPr lang="en-US" dirty="0" smtClean="0"/>
          </a:p>
          <a:p>
            <a:r>
              <a:rPr lang="en-US" dirty="0" smtClean="0"/>
              <a:t>Duty =  the </a:t>
            </a:r>
            <a:r>
              <a:rPr lang="en-US" u="sng" dirty="0" smtClean="0"/>
              <a:t>binding</a:t>
            </a:r>
            <a:r>
              <a:rPr lang="en-US" dirty="0" smtClean="0"/>
              <a:t> or </a:t>
            </a:r>
            <a:r>
              <a:rPr lang="en-US" u="sng" dirty="0" smtClean="0"/>
              <a:t>obligatory force</a:t>
            </a:r>
            <a:r>
              <a:rPr lang="en-US" dirty="0" smtClean="0"/>
              <a:t> of something that is morally or legally right; </a:t>
            </a:r>
            <a:r>
              <a:rPr lang="en-US" u="sng" dirty="0" smtClean="0"/>
              <a:t>moral or legal obligation</a:t>
            </a:r>
            <a:r>
              <a:rPr lang="en-US" dirty="0" smtClean="0"/>
              <a:t>.</a:t>
            </a:r>
          </a:p>
          <a:p>
            <a:pPr marL="0" indent="0">
              <a:buNone/>
            </a:pPr>
            <a:endParaRPr lang="en-US" dirty="0" smtClean="0"/>
          </a:p>
          <a:p>
            <a:r>
              <a:rPr lang="en-US" dirty="0" smtClean="0"/>
              <a:t>As an advisory board member you now have additional responsibility to maintain the highest standards of ethical conduct.  </a:t>
            </a:r>
          </a:p>
          <a:p>
            <a:endParaRPr lang="en-US" dirty="0"/>
          </a:p>
        </p:txBody>
      </p:sp>
    </p:spTree>
    <p:extLst>
      <p:ext uri="{BB962C8B-B14F-4D97-AF65-F5344CB8AC3E}">
        <p14:creationId xmlns:p14="http://schemas.microsoft.com/office/powerpoint/2010/main" val="543329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620000" cy="1676400"/>
          </a:xfrm>
        </p:spPr>
        <p:txBody>
          <a:bodyPr>
            <a:noAutofit/>
          </a:bodyPr>
          <a:lstStyle/>
          <a:p>
            <a:r>
              <a:rPr lang="en-US" sz="3200" i="1" dirty="0" smtClean="0">
                <a:solidFill>
                  <a:srgbClr val="00B050"/>
                </a:solidFill>
              </a:rPr>
              <a:t>Discussion: What is potential impact of failing to take role seriously and upholding the highest ethical standards?</a:t>
            </a:r>
            <a:endParaRPr lang="en-US" sz="3200" i="1" dirty="0">
              <a:solidFill>
                <a:srgbClr val="00B050"/>
              </a:solidFill>
            </a:endParaRPr>
          </a:p>
        </p:txBody>
      </p:sp>
      <p:pic>
        <p:nvPicPr>
          <p:cNvPr id="11268" name="Picture 4" descr="C:\Users\malcolm.jackson\AppData\Local\Microsoft\Windows\INetCache\IE\CHUD543K\thinkingcapwhoa_color[1].gif"/>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5562600" y="2286000"/>
            <a:ext cx="2960675" cy="3429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sz="half" idx="2"/>
          </p:nvPr>
        </p:nvSpPr>
        <p:spPr>
          <a:xfrm>
            <a:off x="381000" y="2514600"/>
            <a:ext cx="5105400" cy="2819400"/>
          </a:xfrm>
        </p:spPr>
        <p:txBody>
          <a:bodyPr>
            <a:normAutofit fontScale="92500" lnSpcReduction="10000"/>
          </a:bodyPr>
          <a:lstStyle/>
          <a:p>
            <a:pPr marL="571500" indent="-571500" algn="l">
              <a:buFont typeface="Arial" panose="020B0604020202020204" pitchFamily="34" charset="0"/>
              <a:buChar char="•"/>
            </a:pPr>
            <a:r>
              <a:rPr lang="en-US" sz="2800" dirty="0" smtClean="0"/>
              <a:t>Substandard LEA.</a:t>
            </a:r>
          </a:p>
          <a:p>
            <a:pPr algn="l"/>
            <a:endParaRPr lang="en-US" sz="2800" dirty="0" smtClean="0"/>
          </a:p>
          <a:p>
            <a:pPr marL="571500" indent="-571500" algn="l">
              <a:buFont typeface="Arial" panose="020B0604020202020204" pitchFamily="34" charset="0"/>
              <a:buChar char="•"/>
            </a:pPr>
            <a:r>
              <a:rPr lang="en-US" sz="2800" dirty="0" smtClean="0"/>
              <a:t>Potential civil litigation.</a:t>
            </a:r>
          </a:p>
          <a:p>
            <a:pPr algn="l"/>
            <a:endParaRPr lang="en-US" sz="2800" dirty="0" smtClean="0"/>
          </a:p>
          <a:p>
            <a:pPr marL="571500" indent="-571500" algn="l">
              <a:buFont typeface="Arial" panose="020B0604020202020204" pitchFamily="34" charset="0"/>
              <a:buChar char="•"/>
            </a:pPr>
            <a:r>
              <a:rPr lang="en-US" sz="2800" dirty="0" smtClean="0"/>
              <a:t>Potential criminal action.</a:t>
            </a:r>
          </a:p>
          <a:p>
            <a:endParaRPr lang="en-US" sz="3600" dirty="0" smtClean="0"/>
          </a:p>
          <a:p>
            <a:endParaRPr lang="en-US" dirty="0" smtClean="0"/>
          </a:p>
          <a:p>
            <a:endParaRPr lang="en-US" dirty="0"/>
          </a:p>
        </p:txBody>
      </p:sp>
    </p:spTree>
    <p:extLst>
      <p:ext uri="{BB962C8B-B14F-4D97-AF65-F5344CB8AC3E}">
        <p14:creationId xmlns:p14="http://schemas.microsoft.com/office/powerpoint/2010/main" val="4136336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153400" cy="990600"/>
          </a:xfrm>
        </p:spPr>
        <p:txBody>
          <a:bodyPr>
            <a:normAutofit fontScale="90000"/>
          </a:bodyPr>
          <a:lstStyle/>
          <a:p>
            <a:pPr>
              <a:lnSpc>
                <a:spcPts val="4000"/>
              </a:lnSpc>
            </a:pPr>
            <a:r>
              <a:rPr lang="en-US" sz="3600" dirty="0" smtClean="0">
                <a:solidFill>
                  <a:srgbClr val="0070C0"/>
                </a:solidFill>
              </a:rPr>
              <a:t>Penal Code, Chapter 36 </a:t>
            </a:r>
            <a:br>
              <a:rPr lang="en-US" sz="3600" dirty="0" smtClean="0">
                <a:solidFill>
                  <a:srgbClr val="0070C0"/>
                </a:solidFill>
              </a:rPr>
            </a:br>
            <a:r>
              <a:rPr lang="en-US" sz="3600" dirty="0" smtClean="0">
                <a:solidFill>
                  <a:srgbClr val="0070C0"/>
                </a:solidFill>
              </a:rPr>
              <a:t>Bribery and Corrupt Influence</a:t>
            </a:r>
            <a:endParaRPr lang="en-US" sz="36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2145806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31358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graphicEl>
                                              <a:dgm id="{BBD64B8F-30F6-4565-9233-B2F7E80CA61D}"/>
                                            </p:graphicEl>
                                          </p:spTgt>
                                        </p:tgtEl>
                                        <p:attrNameLst>
                                          <p:attrName>style.visibility</p:attrName>
                                        </p:attrNameLst>
                                      </p:cBhvr>
                                      <p:to>
                                        <p:strVal val="visible"/>
                                      </p:to>
                                    </p:set>
                                    <p:animEffect transition="in" filter="fade">
                                      <p:cBhvr>
                                        <p:cTn id="7" dur="1000"/>
                                        <p:tgtEl>
                                          <p:spTgt spid="5">
                                            <p:graphicEl>
                                              <a:dgm id="{BBD64B8F-30F6-4565-9233-B2F7E80CA61D}"/>
                                            </p:graphicEl>
                                          </p:spTgt>
                                        </p:tgtEl>
                                      </p:cBhvr>
                                    </p:animEffect>
                                    <p:anim calcmode="lin" valueType="num">
                                      <p:cBhvr>
                                        <p:cTn id="8" dur="1000" fill="hold"/>
                                        <p:tgtEl>
                                          <p:spTgt spid="5">
                                            <p:graphicEl>
                                              <a:dgm id="{BBD64B8F-30F6-4565-9233-B2F7E80CA61D}"/>
                                            </p:graphicEl>
                                          </p:spTgt>
                                        </p:tgtEl>
                                        <p:attrNameLst>
                                          <p:attrName>ppt_x</p:attrName>
                                        </p:attrNameLst>
                                      </p:cBhvr>
                                      <p:tavLst>
                                        <p:tav tm="0">
                                          <p:val>
                                            <p:strVal val="#ppt_x"/>
                                          </p:val>
                                        </p:tav>
                                        <p:tav tm="100000">
                                          <p:val>
                                            <p:strVal val="#ppt_x"/>
                                          </p:val>
                                        </p:tav>
                                      </p:tavLst>
                                    </p:anim>
                                    <p:anim calcmode="lin" valueType="num">
                                      <p:cBhvr>
                                        <p:cTn id="9" dur="1000" fill="hold"/>
                                        <p:tgtEl>
                                          <p:spTgt spid="5">
                                            <p:graphicEl>
                                              <a:dgm id="{BBD64B8F-30F6-4565-9233-B2F7E80CA61D}"/>
                                            </p:graphic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graphicEl>
                                              <a:dgm id="{1B965ADC-D96B-4244-84D5-DEAB1AD45075}"/>
                                            </p:graphicEl>
                                          </p:spTgt>
                                        </p:tgtEl>
                                        <p:attrNameLst>
                                          <p:attrName>style.visibility</p:attrName>
                                        </p:attrNameLst>
                                      </p:cBhvr>
                                      <p:to>
                                        <p:strVal val="visible"/>
                                      </p:to>
                                    </p:set>
                                    <p:animEffect transition="in" filter="fade">
                                      <p:cBhvr>
                                        <p:cTn id="12" dur="1000"/>
                                        <p:tgtEl>
                                          <p:spTgt spid="5">
                                            <p:graphicEl>
                                              <a:dgm id="{1B965ADC-D96B-4244-84D5-DEAB1AD45075}"/>
                                            </p:graphicEl>
                                          </p:spTgt>
                                        </p:tgtEl>
                                      </p:cBhvr>
                                    </p:animEffect>
                                    <p:anim calcmode="lin" valueType="num">
                                      <p:cBhvr>
                                        <p:cTn id="13" dur="1000" fill="hold"/>
                                        <p:tgtEl>
                                          <p:spTgt spid="5">
                                            <p:graphicEl>
                                              <a:dgm id="{1B965ADC-D96B-4244-84D5-DEAB1AD45075}"/>
                                            </p:graphicEl>
                                          </p:spTgt>
                                        </p:tgtEl>
                                        <p:attrNameLst>
                                          <p:attrName>ppt_x</p:attrName>
                                        </p:attrNameLst>
                                      </p:cBhvr>
                                      <p:tavLst>
                                        <p:tav tm="0">
                                          <p:val>
                                            <p:strVal val="#ppt_x"/>
                                          </p:val>
                                        </p:tav>
                                        <p:tav tm="100000">
                                          <p:val>
                                            <p:strVal val="#ppt_x"/>
                                          </p:val>
                                        </p:tav>
                                      </p:tavLst>
                                    </p:anim>
                                    <p:anim calcmode="lin" valueType="num">
                                      <p:cBhvr>
                                        <p:cTn id="14" dur="1000" fill="hold"/>
                                        <p:tgtEl>
                                          <p:spTgt spid="5">
                                            <p:graphicEl>
                                              <a:dgm id="{1B965ADC-D96B-4244-84D5-DEAB1AD45075}"/>
                                            </p:graphic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graphicEl>
                                              <a:dgm id="{92DE5F77-0D92-4A14-8A57-B2C5487AA5CE}"/>
                                            </p:graphicEl>
                                          </p:spTgt>
                                        </p:tgtEl>
                                        <p:attrNameLst>
                                          <p:attrName>style.visibility</p:attrName>
                                        </p:attrNameLst>
                                      </p:cBhvr>
                                      <p:to>
                                        <p:strVal val="visible"/>
                                      </p:to>
                                    </p:set>
                                    <p:animEffect transition="in" filter="fade">
                                      <p:cBhvr>
                                        <p:cTn id="19" dur="1000"/>
                                        <p:tgtEl>
                                          <p:spTgt spid="5">
                                            <p:graphicEl>
                                              <a:dgm id="{92DE5F77-0D92-4A14-8A57-B2C5487AA5CE}"/>
                                            </p:graphicEl>
                                          </p:spTgt>
                                        </p:tgtEl>
                                      </p:cBhvr>
                                    </p:animEffect>
                                    <p:anim calcmode="lin" valueType="num">
                                      <p:cBhvr>
                                        <p:cTn id="20" dur="1000" fill="hold"/>
                                        <p:tgtEl>
                                          <p:spTgt spid="5">
                                            <p:graphicEl>
                                              <a:dgm id="{92DE5F77-0D92-4A14-8A57-B2C5487AA5CE}"/>
                                            </p:graphicEl>
                                          </p:spTgt>
                                        </p:tgtEl>
                                        <p:attrNameLst>
                                          <p:attrName>ppt_x</p:attrName>
                                        </p:attrNameLst>
                                      </p:cBhvr>
                                      <p:tavLst>
                                        <p:tav tm="0">
                                          <p:val>
                                            <p:strVal val="#ppt_x"/>
                                          </p:val>
                                        </p:tav>
                                        <p:tav tm="100000">
                                          <p:val>
                                            <p:strVal val="#ppt_x"/>
                                          </p:val>
                                        </p:tav>
                                      </p:tavLst>
                                    </p:anim>
                                    <p:anim calcmode="lin" valueType="num">
                                      <p:cBhvr>
                                        <p:cTn id="21" dur="1000" fill="hold"/>
                                        <p:tgtEl>
                                          <p:spTgt spid="5">
                                            <p:graphicEl>
                                              <a:dgm id="{92DE5F77-0D92-4A14-8A57-B2C5487AA5CE}"/>
                                            </p:graphic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
                                            <p:graphicEl>
                                              <a:dgm id="{417D5E4C-7D6E-491B-919F-CB2979D30CA5}"/>
                                            </p:graphicEl>
                                          </p:spTgt>
                                        </p:tgtEl>
                                        <p:attrNameLst>
                                          <p:attrName>style.visibility</p:attrName>
                                        </p:attrNameLst>
                                      </p:cBhvr>
                                      <p:to>
                                        <p:strVal val="visible"/>
                                      </p:to>
                                    </p:set>
                                    <p:animEffect transition="in" filter="fade">
                                      <p:cBhvr>
                                        <p:cTn id="24" dur="1000"/>
                                        <p:tgtEl>
                                          <p:spTgt spid="5">
                                            <p:graphicEl>
                                              <a:dgm id="{417D5E4C-7D6E-491B-919F-CB2979D30CA5}"/>
                                            </p:graphicEl>
                                          </p:spTgt>
                                        </p:tgtEl>
                                      </p:cBhvr>
                                    </p:animEffect>
                                    <p:anim calcmode="lin" valueType="num">
                                      <p:cBhvr>
                                        <p:cTn id="25" dur="1000" fill="hold"/>
                                        <p:tgtEl>
                                          <p:spTgt spid="5">
                                            <p:graphicEl>
                                              <a:dgm id="{417D5E4C-7D6E-491B-919F-CB2979D30CA5}"/>
                                            </p:graphicEl>
                                          </p:spTgt>
                                        </p:tgtEl>
                                        <p:attrNameLst>
                                          <p:attrName>ppt_x</p:attrName>
                                        </p:attrNameLst>
                                      </p:cBhvr>
                                      <p:tavLst>
                                        <p:tav tm="0">
                                          <p:val>
                                            <p:strVal val="#ppt_x"/>
                                          </p:val>
                                        </p:tav>
                                        <p:tav tm="100000">
                                          <p:val>
                                            <p:strVal val="#ppt_x"/>
                                          </p:val>
                                        </p:tav>
                                      </p:tavLst>
                                    </p:anim>
                                    <p:anim calcmode="lin" valueType="num">
                                      <p:cBhvr>
                                        <p:cTn id="26" dur="1000" fill="hold"/>
                                        <p:tgtEl>
                                          <p:spTgt spid="5">
                                            <p:graphicEl>
                                              <a:dgm id="{417D5E4C-7D6E-491B-919F-CB2979D30CA5}"/>
                                            </p:graphic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5">
                                            <p:graphicEl>
                                              <a:dgm id="{4177F564-BFF4-4488-A34B-FB97D641E6EE}"/>
                                            </p:graphicEl>
                                          </p:spTgt>
                                        </p:tgtEl>
                                        <p:attrNameLst>
                                          <p:attrName>style.visibility</p:attrName>
                                        </p:attrNameLst>
                                      </p:cBhvr>
                                      <p:to>
                                        <p:strVal val="visible"/>
                                      </p:to>
                                    </p:set>
                                    <p:animEffect transition="in" filter="fade">
                                      <p:cBhvr>
                                        <p:cTn id="31" dur="1000"/>
                                        <p:tgtEl>
                                          <p:spTgt spid="5">
                                            <p:graphicEl>
                                              <a:dgm id="{4177F564-BFF4-4488-A34B-FB97D641E6EE}"/>
                                            </p:graphicEl>
                                          </p:spTgt>
                                        </p:tgtEl>
                                      </p:cBhvr>
                                    </p:animEffect>
                                    <p:anim calcmode="lin" valueType="num">
                                      <p:cBhvr>
                                        <p:cTn id="32" dur="1000" fill="hold"/>
                                        <p:tgtEl>
                                          <p:spTgt spid="5">
                                            <p:graphicEl>
                                              <a:dgm id="{4177F564-BFF4-4488-A34B-FB97D641E6EE}"/>
                                            </p:graphicEl>
                                          </p:spTgt>
                                        </p:tgtEl>
                                        <p:attrNameLst>
                                          <p:attrName>ppt_x</p:attrName>
                                        </p:attrNameLst>
                                      </p:cBhvr>
                                      <p:tavLst>
                                        <p:tav tm="0">
                                          <p:val>
                                            <p:strVal val="#ppt_x"/>
                                          </p:val>
                                        </p:tav>
                                        <p:tav tm="100000">
                                          <p:val>
                                            <p:strVal val="#ppt_x"/>
                                          </p:val>
                                        </p:tav>
                                      </p:tavLst>
                                    </p:anim>
                                    <p:anim calcmode="lin" valueType="num">
                                      <p:cBhvr>
                                        <p:cTn id="33" dur="1000" fill="hold"/>
                                        <p:tgtEl>
                                          <p:spTgt spid="5">
                                            <p:graphicEl>
                                              <a:dgm id="{4177F564-BFF4-4488-A34B-FB97D641E6EE}"/>
                                            </p:graphic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5">
                                            <p:graphicEl>
                                              <a:dgm id="{9FE4FF0A-5FEC-44ED-9C09-28B4DD7EAD7D}"/>
                                            </p:graphicEl>
                                          </p:spTgt>
                                        </p:tgtEl>
                                        <p:attrNameLst>
                                          <p:attrName>style.visibility</p:attrName>
                                        </p:attrNameLst>
                                      </p:cBhvr>
                                      <p:to>
                                        <p:strVal val="visible"/>
                                      </p:to>
                                    </p:set>
                                    <p:animEffect transition="in" filter="fade">
                                      <p:cBhvr>
                                        <p:cTn id="36" dur="1000"/>
                                        <p:tgtEl>
                                          <p:spTgt spid="5">
                                            <p:graphicEl>
                                              <a:dgm id="{9FE4FF0A-5FEC-44ED-9C09-28B4DD7EAD7D}"/>
                                            </p:graphicEl>
                                          </p:spTgt>
                                        </p:tgtEl>
                                      </p:cBhvr>
                                    </p:animEffect>
                                    <p:anim calcmode="lin" valueType="num">
                                      <p:cBhvr>
                                        <p:cTn id="37" dur="1000" fill="hold"/>
                                        <p:tgtEl>
                                          <p:spTgt spid="5">
                                            <p:graphicEl>
                                              <a:dgm id="{9FE4FF0A-5FEC-44ED-9C09-28B4DD7EAD7D}"/>
                                            </p:graphicEl>
                                          </p:spTgt>
                                        </p:tgtEl>
                                        <p:attrNameLst>
                                          <p:attrName>ppt_x</p:attrName>
                                        </p:attrNameLst>
                                      </p:cBhvr>
                                      <p:tavLst>
                                        <p:tav tm="0">
                                          <p:val>
                                            <p:strVal val="#ppt_x"/>
                                          </p:val>
                                        </p:tav>
                                        <p:tav tm="100000">
                                          <p:val>
                                            <p:strVal val="#ppt_x"/>
                                          </p:val>
                                        </p:tav>
                                      </p:tavLst>
                                    </p:anim>
                                    <p:anim calcmode="lin" valueType="num">
                                      <p:cBhvr>
                                        <p:cTn id="38" dur="1000" fill="hold"/>
                                        <p:tgtEl>
                                          <p:spTgt spid="5">
                                            <p:graphicEl>
                                              <a:dgm id="{9FE4FF0A-5FEC-44ED-9C09-28B4DD7EAD7D}"/>
                                            </p:graphic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5">
                                            <p:graphicEl>
                                              <a:dgm id="{78BF09A2-7B8B-4E92-92B6-042C61672C3D}"/>
                                            </p:graphicEl>
                                          </p:spTgt>
                                        </p:tgtEl>
                                        <p:attrNameLst>
                                          <p:attrName>style.visibility</p:attrName>
                                        </p:attrNameLst>
                                      </p:cBhvr>
                                      <p:to>
                                        <p:strVal val="visible"/>
                                      </p:to>
                                    </p:set>
                                    <p:animEffect transition="in" filter="fade">
                                      <p:cBhvr>
                                        <p:cTn id="43" dur="1000"/>
                                        <p:tgtEl>
                                          <p:spTgt spid="5">
                                            <p:graphicEl>
                                              <a:dgm id="{78BF09A2-7B8B-4E92-92B6-042C61672C3D}"/>
                                            </p:graphicEl>
                                          </p:spTgt>
                                        </p:tgtEl>
                                      </p:cBhvr>
                                    </p:animEffect>
                                    <p:anim calcmode="lin" valueType="num">
                                      <p:cBhvr>
                                        <p:cTn id="44" dur="1000" fill="hold"/>
                                        <p:tgtEl>
                                          <p:spTgt spid="5">
                                            <p:graphicEl>
                                              <a:dgm id="{78BF09A2-7B8B-4E92-92B6-042C61672C3D}"/>
                                            </p:graphicEl>
                                          </p:spTgt>
                                        </p:tgtEl>
                                        <p:attrNameLst>
                                          <p:attrName>ppt_x</p:attrName>
                                        </p:attrNameLst>
                                      </p:cBhvr>
                                      <p:tavLst>
                                        <p:tav tm="0">
                                          <p:val>
                                            <p:strVal val="#ppt_x"/>
                                          </p:val>
                                        </p:tav>
                                        <p:tav tm="100000">
                                          <p:val>
                                            <p:strVal val="#ppt_x"/>
                                          </p:val>
                                        </p:tav>
                                      </p:tavLst>
                                    </p:anim>
                                    <p:anim calcmode="lin" valueType="num">
                                      <p:cBhvr>
                                        <p:cTn id="45" dur="1000" fill="hold"/>
                                        <p:tgtEl>
                                          <p:spTgt spid="5">
                                            <p:graphicEl>
                                              <a:dgm id="{78BF09A2-7B8B-4E92-92B6-042C61672C3D}"/>
                                            </p:graphic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
                                            <p:graphicEl>
                                              <a:dgm id="{C8AFD4CE-773B-49FD-853D-0820A8C5260A}"/>
                                            </p:graphicEl>
                                          </p:spTgt>
                                        </p:tgtEl>
                                        <p:attrNameLst>
                                          <p:attrName>style.visibility</p:attrName>
                                        </p:attrNameLst>
                                      </p:cBhvr>
                                      <p:to>
                                        <p:strVal val="visible"/>
                                      </p:to>
                                    </p:set>
                                    <p:animEffect transition="in" filter="fade">
                                      <p:cBhvr>
                                        <p:cTn id="48" dur="1000"/>
                                        <p:tgtEl>
                                          <p:spTgt spid="5">
                                            <p:graphicEl>
                                              <a:dgm id="{C8AFD4CE-773B-49FD-853D-0820A8C5260A}"/>
                                            </p:graphicEl>
                                          </p:spTgt>
                                        </p:tgtEl>
                                      </p:cBhvr>
                                    </p:animEffect>
                                    <p:anim calcmode="lin" valueType="num">
                                      <p:cBhvr>
                                        <p:cTn id="49" dur="1000" fill="hold"/>
                                        <p:tgtEl>
                                          <p:spTgt spid="5">
                                            <p:graphicEl>
                                              <a:dgm id="{C8AFD4CE-773B-49FD-853D-0820A8C5260A}"/>
                                            </p:graphicEl>
                                          </p:spTgt>
                                        </p:tgtEl>
                                        <p:attrNameLst>
                                          <p:attrName>ppt_x</p:attrName>
                                        </p:attrNameLst>
                                      </p:cBhvr>
                                      <p:tavLst>
                                        <p:tav tm="0">
                                          <p:val>
                                            <p:strVal val="#ppt_x"/>
                                          </p:val>
                                        </p:tav>
                                        <p:tav tm="100000">
                                          <p:val>
                                            <p:strVal val="#ppt_x"/>
                                          </p:val>
                                        </p:tav>
                                      </p:tavLst>
                                    </p:anim>
                                    <p:anim calcmode="lin" valueType="num">
                                      <p:cBhvr>
                                        <p:cTn id="50" dur="1000" fill="hold"/>
                                        <p:tgtEl>
                                          <p:spTgt spid="5">
                                            <p:graphicEl>
                                              <a:dgm id="{C8AFD4CE-773B-49FD-853D-0820A8C5260A}"/>
                                            </p:graphic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5">
                                            <p:graphicEl>
                                              <a:dgm id="{E442F7CC-C767-49E1-8637-0B8FC95860FE}"/>
                                            </p:graphicEl>
                                          </p:spTgt>
                                        </p:tgtEl>
                                        <p:attrNameLst>
                                          <p:attrName>style.visibility</p:attrName>
                                        </p:attrNameLst>
                                      </p:cBhvr>
                                      <p:to>
                                        <p:strVal val="visible"/>
                                      </p:to>
                                    </p:set>
                                    <p:animEffect transition="in" filter="fade">
                                      <p:cBhvr>
                                        <p:cTn id="55" dur="1000"/>
                                        <p:tgtEl>
                                          <p:spTgt spid="5">
                                            <p:graphicEl>
                                              <a:dgm id="{E442F7CC-C767-49E1-8637-0B8FC95860FE}"/>
                                            </p:graphicEl>
                                          </p:spTgt>
                                        </p:tgtEl>
                                      </p:cBhvr>
                                    </p:animEffect>
                                    <p:anim calcmode="lin" valueType="num">
                                      <p:cBhvr>
                                        <p:cTn id="56" dur="1000" fill="hold"/>
                                        <p:tgtEl>
                                          <p:spTgt spid="5">
                                            <p:graphicEl>
                                              <a:dgm id="{E442F7CC-C767-49E1-8637-0B8FC95860FE}"/>
                                            </p:graphicEl>
                                          </p:spTgt>
                                        </p:tgtEl>
                                        <p:attrNameLst>
                                          <p:attrName>ppt_x</p:attrName>
                                        </p:attrNameLst>
                                      </p:cBhvr>
                                      <p:tavLst>
                                        <p:tav tm="0">
                                          <p:val>
                                            <p:strVal val="#ppt_x"/>
                                          </p:val>
                                        </p:tav>
                                        <p:tav tm="100000">
                                          <p:val>
                                            <p:strVal val="#ppt_x"/>
                                          </p:val>
                                        </p:tav>
                                      </p:tavLst>
                                    </p:anim>
                                    <p:anim calcmode="lin" valueType="num">
                                      <p:cBhvr>
                                        <p:cTn id="57" dur="1000" fill="hold"/>
                                        <p:tgtEl>
                                          <p:spTgt spid="5">
                                            <p:graphicEl>
                                              <a:dgm id="{E442F7CC-C767-49E1-8637-0B8FC95860FE}"/>
                                            </p:graphicEl>
                                          </p:spTgt>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
                                            <p:graphicEl>
                                              <a:dgm id="{791C3B83-C73A-4C9E-95FE-0837DD4D25E7}"/>
                                            </p:graphicEl>
                                          </p:spTgt>
                                        </p:tgtEl>
                                        <p:attrNameLst>
                                          <p:attrName>style.visibility</p:attrName>
                                        </p:attrNameLst>
                                      </p:cBhvr>
                                      <p:to>
                                        <p:strVal val="visible"/>
                                      </p:to>
                                    </p:set>
                                    <p:animEffect transition="in" filter="fade">
                                      <p:cBhvr>
                                        <p:cTn id="60" dur="1000"/>
                                        <p:tgtEl>
                                          <p:spTgt spid="5">
                                            <p:graphicEl>
                                              <a:dgm id="{791C3B83-C73A-4C9E-95FE-0837DD4D25E7}"/>
                                            </p:graphicEl>
                                          </p:spTgt>
                                        </p:tgtEl>
                                      </p:cBhvr>
                                    </p:animEffect>
                                    <p:anim calcmode="lin" valueType="num">
                                      <p:cBhvr>
                                        <p:cTn id="61" dur="1000" fill="hold"/>
                                        <p:tgtEl>
                                          <p:spTgt spid="5">
                                            <p:graphicEl>
                                              <a:dgm id="{791C3B83-C73A-4C9E-95FE-0837DD4D25E7}"/>
                                            </p:graphicEl>
                                          </p:spTgt>
                                        </p:tgtEl>
                                        <p:attrNameLst>
                                          <p:attrName>ppt_x</p:attrName>
                                        </p:attrNameLst>
                                      </p:cBhvr>
                                      <p:tavLst>
                                        <p:tav tm="0">
                                          <p:val>
                                            <p:strVal val="#ppt_x"/>
                                          </p:val>
                                        </p:tav>
                                        <p:tav tm="100000">
                                          <p:val>
                                            <p:strVal val="#ppt_x"/>
                                          </p:val>
                                        </p:tav>
                                      </p:tavLst>
                                    </p:anim>
                                    <p:anim calcmode="lin" valueType="num">
                                      <p:cBhvr>
                                        <p:cTn id="62" dur="1000" fill="hold"/>
                                        <p:tgtEl>
                                          <p:spTgt spid="5">
                                            <p:graphicEl>
                                              <a:dgm id="{791C3B83-C73A-4C9E-95FE-0837DD4D25E7}"/>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153400" cy="1219200"/>
          </a:xfrm>
        </p:spPr>
        <p:txBody>
          <a:bodyPr>
            <a:normAutofit/>
          </a:bodyPr>
          <a:lstStyle/>
          <a:p>
            <a:pPr>
              <a:lnSpc>
                <a:spcPts val="4000"/>
              </a:lnSpc>
            </a:pPr>
            <a:r>
              <a:rPr lang="en-US" sz="3200" dirty="0" smtClean="0">
                <a:solidFill>
                  <a:srgbClr val="0070C0"/>
                </a:solidFill>
              </a:rPr>
              <a:t>Penal Code, Chapter 37 </a:t>
            </a:r>
            <a:br>
              <a:rPr lang="en-US" sz="3200" dirty="0" smtClean="0">
                <a:solidFill>
                  <a:srgbClr val="0070C0"/>
                </a:solidFill>
              </a:rPr>
            </a:br>
            <a:r>
              <a:rPr lang="en-US" sz="3200" dirty="0" smtClean="0">
                <a:solidFill>
                  <a:srgbClr val="0070C0"/>
                </a:solidFill>
              </a:rPr>
              <a:t>Tampering with Governmental Record</a:t>
            </a:r>
            <a:endParaRPr lang="en-US" sz="32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31949497"/>
              </p:ext>
            </p:extLst>
          </p:nvPr>
        </p:nvGraphicFramePr>
        <p:xfrm>
          <a:off x="533400" y="17526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99109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graphicEl>
                                              <a:dgm id="{BBD64B8F-30F6-4565-9233-B2F7E80CA61D}"/>
                                            </p:graphicEl>
                                          </p:spTgt>
                                        </p:tgtEl>
                                        <p:attrNameLst>
                                          <p:attrName>style.visibility</p:attrName>
                                        </p:attrNameLst>
                                      </p:cBhvr>
                                      <p:to>
                                        <p:strVal val="visible"/>
                                      </p:to>
                                    </p:set>
                                    <p:animEffect transition="in" filter="fade">
                                      <p:cBhvr>
                                        <p:cTn id="7" dur="1000"/>
                                        <p:tgtEl>
                                          <p:spTgt spid="5">
                                            <p:graphicEl>
                                              <a:dgm id="{BBD64B8F-30F6-4565-9233-B2F7E80CA61D}"/>
                                            </p:graphicEl>
                                          </p:spTgt>
                                        </p:tgtEl>
                                      </p:cBhvr>
                                    </p:animEffect>
                                    <p:anim calcmode="lin" valueType="num">
                                      <p:cBhvr>
                                        <p:cTn id="8" dur="1000" fill="hold"/>
                                        <p:tgtEl>
                                          <p:spTgt spid="5">
                                            <p:graphicEl>
                                              <a:dgm id="{BBD64B8F-30F6-4565-9233-B2F7E80CA61D}"/>
                                            </p:graphicEl>
                                          </p:spTgt>
                                        </p:tgtEl>
                                        <p:attrNameLst>
                                          <p:attrName>ppt_x</p:attrName>
                                        </p:attrNameLst>
                                      </p:cBhvr>
                                      <p:tavLst>
                                        <p:tav tm="0">
                                          <p:val>
                                            <p:strVal val="#ppt_x"/>
                                          </p:val>
                                        </p:tav>
                                        <p:tav tm="100000">
                                          <p:val>
                                            <p:strVal val="#ppt_x"/>
                                          </p:val>
                                        </p:tav>
                                      </p:tavLst>
                                    </p:anim>
                                    <p:anim calcmode="lin" valueType="num">
                                      <p:cBhvr>
                                        <p:cTn id="9" dur="1000" fill="hold"/>
                                        <p:tgtEl>
                                          <p:spTgt spid="5">
                                            <p:graphicEl>
                                              <a:dgm id="{BBD64B8F-30F6-4565-9233-B2F7E80CA61D}"/>
                                            </p:graphic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graphicEl>
                                              <a:dgm id="{1B965ADC-D96B-4244-84D5-DEAB1AD45075}"/>
                                            </p:graphicEl>
                                          </p:spTgt>
                                        </p:tgtEl>
                                        <p:attrNameLst>
                                          <p:attrName>style.visibility</p:attrName>
                                        </p:attrNameLst>
                                      </p:cBhvr>
                                      <p:to>
                                        <p:strVal val="visible"/>
                                      </p:to>
                                    </p:set>
                                    <p:animEffect transition="in" filter="fade">
                                      <p:cBhvr>
                                        <p:cTn id="12" dur="1000"/>
                                        <p:tgtEl>
                                          <p:spTgt spid="5">
                                            <p:graphicEl>
                                              <a:dgm id="{1B965ADC-D96B-4244-84D5-DEAB1AD45075}"/>
                                            </p:graphicEl>
                                          </p:spTgt>
                                        </p:tgtEl>
                                      </p:cBhvr>
                                    </p:animEffect>
                                    <p:anim calcmode="lin" valueType="num">
                                      <p:cBhvr>
                                        <p:cTn id="13" dur="1000" fill="hold"/>
                                        <p:tgtEl>
                                          <p:spTgt spid="5">
                                            <p:graphicEl>
                                              <a:dgm id="{1B965ADC-D96B-4244-84D5-DEAB1AD45075}"/>
                                            </p:graphicEl>
                                          </p:spTgt>
                                        </p:tgtEl>
                                        <p:attrNameLst>
                                          <p:attrName>ppt_x</p:attrName>
                                        </p:attrNameLst>
                                      </p:cBhvr>
                                      <p:tavLst>
                                        <p:tav tm="0">
                                          <p:val>
                                            <p:strVal val="#ppt_x"/>
                                          </p:val>
                                        </p:tav>
                                        <p:tav tm="100000">
                                          <p:val>
                                            <p:strVal val="#ppt_x"/>
                                          </p:val>
                                        </p:tav>
                                      </p:tavLst>
                                    </p:anim>
                                    <p:anim calcmode="lin" valueType="num">
                                      <p:cBhvr>
                                        <p:cTn id="14" dur="1000" fill="hold"/>
                                        <p:tgtEl>
                                          <p:spTgt spid="5">
                                            <p:graphicEl>
                                              <a:dgm id="{1B965ADC-D96B-4244-84D5-DEAB1AD45075}"/>
                                            </p:graphic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graphicEl>
                                              <a:dgm id="{92DE5F77-0D92-4A14-8A57-B2C5487AA5CE}"/>
                                            </p:graphicEl>
                                          </p:spTgt>
                                        </p:tgtEl>
                                        <p:attrNameLst>
                                          <p:attrName>style.visibility</p:attrName>
                                        </p:attrNameLst>
                                      </p:cBhvr>
                                      <p:to>
                                        <p:strVal val="visible"/>
                                      </p:to>
                                    </p:set>
                                    <p:animEffect transition="in" filter="fade">
                                      <p:cBhvr>
                                        <p:cTn id="19" dur="1000"/>
                                        <p:tgtEl>
                                          <p:spTgt spid="5">
                                            <p:graphicEl>
                                              <a:dgm id="{92DE5F77-0D92-4A14-8A57-B2C5487AA5CE}"/>
                                            </p:graphicEl>
                                          </p:spTgt>
                                        </p:tgtEl>
                                      </p:cBhvr>
                                    </p:animEffect>
                                    <p:anim calcmode="lin" valueType="num">
                                      <p:cBhvr>
                                        <p:cTn id="20" dur="1000" fill="hold"/>
                                        <p:tgtEl>
                                          <p:spTgt spid="5">
                                            <p:graphicEl>
                                              <a:dgm id="{92DE5F77-0D92-4A14-8A57-B2C5487AA5CE}"/>
                                            </p:graphicEl>
                                          </p:spTgt>
                                        </p:tgtEl>
                                        <p:attrNameLst>
                                          <p:attrName>ppt_x</p:attrName>
                                        </p:attrNameLst>
                                      </p:cBhvr>
                                      <p:tavLst>
                                        <p:tav tm="0">
                                          <p:val>
                                            <p:strVal val="#ppt_x"/>
                                          </p:val>
                                        </p:tav>
                                        <p:tav tm="100000">
                                          <p:val>
                                            <p:strVal val="#ppt_x"/>
                                          </p:val>
                                        </p:tav>
                                      </p:tavLst>
                                    </p:anim>
                                    <p:anim calcmode="lin" valueType="num">
                                      <p:cBhvr>
                                        <p:cTn id="21" dur="1000" fill="hold"/>
                                        <p:tgtEl>
                                          <p:spTgt spid="5">
                                            <p:graphicEl>
                                              <a:dgm id="{92DE5F77-0D92-4A14-8A57-B2C5487AA5CE}"/>
                                            </p:graphic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
                                            <p:graphicEl>
                                              <a:dgm id="{417D5E4C-7D6E-491B-919F-CB2979D30CA5}"/>
                                            </p:graphicEl>
                                          </p:spTgt>
                                        </p:tgtEl>
                                        <p:attrNameLst>
                                          <p:attrName>style.visibility</p:attrName>
                                        </p:attrNameLst>
                                      </p:cBhvr>
                                      <p:to>
                                        <p:strVal val="visible"/>
                                      </p:to>
                                    </p:set>
                                    <p:animEffect transition="in" filter="fade">
                                      <p:cBhvr>
                                        <p:cTn id="24" dur="1000"/>
                                        <p:tgtEl>
                                          <p:spTgt spid="5">
                                            <p:graphicEl>
                                              <a:dgm id="{417D5E4C-7D6E-491B-919F-CB2979D30CA5}"/>
                                            </p:graphicEl>
                                          </p:spTgt>
                                        </p:tgtEl>
                                      </p:cBhvr>
                                    </p:animEffect>
                                    <p:anim calcmode="lin" valueType="num">
                                      <p:cBhvr>
                                        <p:cTn id="25" dur="1000" fill="hold"/>
                                        <p:tgtEl>
                                          <p:spTgt spid="5">
                                            <p:graphicEl>
                                              <a:dgm id="{417D5E4C-7D6E-491B-919F-CB2979D30CA5}"/>
                                            </p:graphicEl>
                                          </p:spTgt>
                                        </p:tgtEl>
                                        <p:attrNameLst>
                                          <p:attrName>ppt_x</p:attrName>
                                        </p:attrNameLst>
                                      </p:cBhvr>
                                      <p:tavLst>
                                        <p:tav tm="0">
                                          <p:val>
                                            <p:strVal val="#ppt_x"/>
                                          </p:val>
                                        </p:tav>
                                        <p:tav tm="100000">
                                          <p:val>
                                            <p:strVal val="#ppt_x"/>
                                          </p:val>
                                        </p:tav>
                                      </p:tavLst>
                                    </p:anim>
                                    <p:anim calcmode="lin" valueType="num">
                                      <p:cBhvr>
                                        <p:cTn id="26" dur="1000" fill="hold"/>
                                        <p:tgtEl>
                                          <p:spTgt spid="5">
                                            <p:graphicEl>
                                              <a:dgm id="{417D5E4C-7D6E-491B-919F-CB2979D30CA5}"/>
                                            </p:graphic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5">
                                            <p:graphicEl>
                                              <a:dgm id="{4177F564-BFF4-4488-A34B-FB97D641E6EE}"/>
                                            </p:graphicEl>
                                          </p:spTgt>
                                        </p:tgtEl>
                                        <p:attrNameLst>
                                          <p:attrName>style.visibility</p:attrName>
                                        </p:attrNameLst>
                                      </p:cBhvr>
                                      <p:to>
                                        <p:strVal val="visible"/>
                                      </p:to>
                                    </p:set>
                                    <p:animEffect transition="in" filter="fade">
                                      <p:cBhvr>
                                        <p:cTn id="31" dur="1000"/>
                                        <p:tgtEl>
                                          <p:spTgt spid="5">
                                            <p:graphicEl>
                                              <a:dgm id="{4177F564-BFF4-4488-A34B-FB97D641E6EE}"/>
                                            </p:graphicEl>
                                          </p:spTgt>
                                        </p:tgtEl>
                                      </p:cBhvr>
                                    </p:animEffect>
                                    <p:anim calcmode="lin" valueType="num">
                                      <p:cBhvr>
                                        <p:cTn id="32" dur="1000" fill="hold"/>
                                        <p:tgtEl>
                                          <p:spTgt spid="5">
                                            <p:graphicEl>
                                              <a:dgm id="{4177F564-BFF4-4488-A34B-FB97D641E6EE}"/>
                                            </p:graphicEl>
                                          </p:spTgt>
                                        </p:tgtEl>
                                        <p:attrNameLst>
                                          <p:attrName>ppt_x</p:attrName>
                                        </p:attrNameLst>
                                      </p:cBhvr>
                                      <p:tavLst>
                                        <p:tav tm="0">
                                          <p:val>
                                            <p:strVal val="#ppt_x"/>
                                          </p:val>
                                        </p:tav>
                                        <p:tav tm="100000">
                                          <p:val>
                                            <p:strVal val="#ppt_x"/>
                                          </p:val>
                                        </p:tav>
                                      </p:tavLst>
                                    </p:anim>
                                    <p:anim calcmode="lin" valueType="num">
                                      <p:cBhvr>
                                        <p:cTn id="33" dur="1000" fill="hold"/>
                                        <p:tgtEl>
                                          <p:spTgt spid="5">
                                            <p:graphicEl>
                                              <a:dgm id="{4177F564-BFF4-4488-A34B-FB97D641E6EE}"/>
                                            </p:graphic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5">
                                            <p:graphicEl>
                                              <a:dgm id="{9FE4FF0A-5FEC-44ED-9C09-28B4DD7EAD7D}"/>
                                            </p:graphicEl>
                                          </p:spTgt>
                                        </p:tgtEl>
                                        <p:attrNameLst>
                                          <p:attrName>style.visibility</p:attrName>
                                        </p:attrNameLst>
                                      </p:cBhvr>
                                      <p:to>
                                        <p:strVal val="visible"/>
                                      </p:to>
                                    </p:set>
                                    <p:animEffect transition="in" filter="fade">
                                      <p:cBhvr>
                                        <p:cTn id="36" dur="1000"/>
                                        <p:tgtEl>
                                          <p:spTgt spid="5">
                                            <p:graphicEl>
                                              <a:dgm id="{9FE4FF0A-5FEC-44ED-9C09-28B4DD7EAD7D}"/>
                                            </p:graphicEl>
                                          </p:spTgt>
                                        </p:tgtEl>
                                      </p:cBhvr>
                                    </p:animEffect>
                                    <p:anim calcmode="lin" valueType="num">
                                      <p:cBhvr>
                                        <p:cTn id="37" dur="1000" fill="hold"/>
                                        <p:tgtEl>
                                          <p:spTgt spid="5">
                                            <p:graphicEl>
                                              <a:dgm id="{9FE4FF0A-5FEC-44ED-9C09-28B4DD7EAD7D}"/>
                                            </p:graphicEl>
                                          </p:spTgt>
                                        </p:tgtEl>
                                        <p:attrNameLst>
                                          <p:attrName>ppt_x</p:attrName>
                                        </p:attrNameLst>
                                      </p:cBhvr>
                                      <p:tavLst>
                                        <p:tav tm="0">
                                          <p:val>
                                            <p:strVal val="#ppt_x"/>
                                          </p:val>
                                        </p:tav>
                                        <p:tav tm="100000">
                                          <p:val>
                                            <p:strVal val="#ppt_x"/>
                                          </p:val>
                                        </p:tav>
                                      </p:tavLst>
                                    </p:anim>
                                    <p:anim calcmode="lin" valueType="num">
                                      <p:cBhvr>
                                        <p:cTn id="38" dur="1000" fill="hold"/>
                                        <p:tgtEl>
                                          <p:spTgt spid="5">
                                            <p:graphicEl>
                                              <a:dgm id="{9FE4FF0A-5FEC-44ED-9C09-28B4DD7EAD7D}"/>
                                            </p:graphic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5">
                                            <p:graphicEl>
                                              <a:dgm id="{78BF09A2-7B8B-4E92-92B6-042C61672C3D}"/>
                                            </p:graphicEl>
                                          </p:spTgt>
                                        </p:tgtEl>
                                        <p:attrNameLst>
                                          <p:attrName>style.visibility</p:attrName>
                                        </p:attrNameLst>
                                      </p:cBhvr>
                                      <p:to>
                                        <p:strVal val="visible"/>
                                      </p:to>
                                    </p:set>
                                    <p:animEffect transition="in" filter="fade">
                                      <p:cBhvr>
                                        <p:cTn id="43" dur="1000"/>
                                        <p:tgtEl>
                                          <p:spTgt spid="5">
                                            <p:graphicEl>
                                              <a:dgm id="{78BF09A2-7B8B-4E92-92B6-042C61672C3D}"/>
                                            </p:graphicEl>
                                          </p:spTgt>
                                        </p:tgtEl>
                                      </p:cBhvr>
                                    </p:animEffect>
                                    <p:anim calcmode="lin" valueType="num">
                                      <p:cBhvr>
                                        <p:cTn id="44" dur="1000" fill="hold"/>
                                        <p:tgtEl>
                                          <p:spTgt spid="5">
                                            <p:graphicEl>
                                              <a:dgm id="{78BF09A2-7B8B-4E92-92B6-042C61672C3D}"/>
                                            </p:graphicEl>
                                          </p:spTgt>
                                        </p:tgtEl>
                                        <p:attrNameLst>
                                          <p:attrName>ppt_x</p:attrName>
                                        </p:attrNameLst>
                                      </p:cBhvr>
                                      <p:tavLst>
                                        <p:tav tm="0">
                                          <p:val>
                                            <p:strVal val="#ppt_x"/>
                                          </p:val>
                                        </p:tav>
                                        <p:tav tm="100000">
                                          <p:val>
                                            <p:strVal val="#ppt_x"/>
                                          </p:val>
                                        </p:tav>
                                      </p:tavLst>
                                    </p:anim>
                                    <p:anim calcmode="lin" valueType="num">
                                      <p:cBhvr>
                                        <p:cTn id="45" dur="1000" fill="hold"/>
                                        <p:tgtEl>
                                          <p:spTgt spid="5">
                                            <p:graphicEl>
                                              <a:dgm id="{78BF09A2-7B8B-4E92-92B6-042C61672C3D}"/>
                                            </p:graphic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
                                            <p:graphicEl>
                                              <a:dgm id="{C8AFD4CE-773B-49FD-853D-0820A8C5260A}"/>
                                            </p:graphicEl>
                                          </p:spTgt>
                                        </p:tgtEl>
                                        <p:attrNameLst>
                                          <p:attrName>style.visibility</p:attrName>
                                        </p:attrNameLst>
                                      </p:cBhvr>
                                      <p:to>
                                        <p:strVal val="visible"/>
                                      </p:to>
                                    </p:set>
                                    <p:animEffect transition="in" filter="fade">
                                      <p:cBhvr>
                                        <p:cTn id="48" dur="1000"/>
                                        <p:tgtEl>
                                          <p:spTgt spid="5">
                                            <p:graphicEl>
                                              <a:dgm id="{C8AFD4CE-773B-49FD-853D-0820A8C5260A}"/>
                                            </p:graphicEl>
                                          </p:spTgt>
                                        </p:tgtEl>
                                      </p:cBhvr>
                                    </p:animEffect>
                                    <p:anim calcmode="lin" valueType="num">
                                      <p:cBhvr>
                                        <p:cTn id="49" dur="1000" fill="hold"/>
                                        <p:tgtEl>
                                          <p:spTgt spid="5">
                                            <p:graphicEl>
                                              <a:dgm id="{C8AFD4CE-773B-49FD-853D-0820A8C5260A}"/>
                                            </p:graphicEl>
                                          </p:spTgt>
                                        </p:tgtEl>
                                        <p:attrNameLst>
                                          <p:attrName>ppt_x</p:attrName>
                                        </p:attrNameLst>
                                      </p:cBhvr>
                                      <p:tavLst>
                                        <p:tav tm="0">
                                          <p:val>
                                            <p:strVal val="#ppt_x"/>
                                          </p:val>
                                        </p:tav>
                                        <p:tav tm="100000">
                                          <p:val>
                                            <p:strVal val="#ppt_x"/>
                                          </p:val>
                                        </p:tav>
                                      </p:tavLst>
                                    </p:anim>
                                    <p:anim calcmode="lin" valueType="num">
                                      <p:cBhvr>
                                        <p:cTn id="50" dur="1000" fill="hold"/>
                                        <p:tgtEl>
                                          <p:spTgt spid="5">
                                            <p:graphicEl>
                                              <a:dgm id="{C8AFD4CE-773B-49FD-853D-0820A8C5260A}"/>
                                            </p:graphic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5">
                                            <p:graphicEl>
                                              <a:dgm id="{E442F7CC-C767-49E1-8637-0B8FC95860FE}"/>
                                            </p:graphicEl>
                                          </p:spTgt>
                                        </p:tgtEl>
                                        <p:attrNameLst>
                                          <p:attrName>style.visibility</p:attrName>
                                        </p:attrNameLst>
                                      </p:cBhvr>
                                      <p:to>
                                        <p:strVal val="visible"/>
                                      </p:to>
                                    </p:set>
                                    <p:animEffect transition="in" filter="fade">
                                      <p:cBhvr>
                                        <p:cTn id="55" dur="1000"/>
                                        <p:tgtEl>
                                          <p:spTgt spid="5">
                                            <p:graphicEl>
                                              <a:dgm id="{E442F7CC-C767-49E1-8637-0B8FC95860FE}"/>
                                            </p:graphicEl>
                                          </p:spTgt>
                                        </p:tgtEl>
                                      </p:cBhvr>
                                    </p:animEffect>
                                    <p:anim calcmode="lin" valueType="num">
                                      <p:cBhvr>
                                        <p:cTn id="56" dur="1000" fill="hold"/>
                                        <p:tgtEl>
                                          <p:spTgt spid="5">
                                            <p:graphicEl>
                                              <a:dgm id="{E442F7CC-C767-49E1-8637-0B8FC95860FE}"/>
                                            </p:graphicEl>
                                          </p:spTgt>
                                        </p:tgtEl>
                                        <p:attrNameLst>
                                          <p:attrName>ppt_x</p:attrName>
                                        </p:attrNameLst>
                                      </p:cBhvr>
                                      <p:tavLst>
                                        <p:tav tm="0">
                                          <p:val>
                                            <p:strVal val="#ppt_x"/>
                                          </p:val>
                                        </p:tav>
                                        <p:tav tm="100000">
                                          <p:val>
                                            <p:strVal val="#ppt_x"/>
                                          </p:val>
                                        </p:tav>
                                      </p:tavLst>
                                    </p:anim>
                                    <p:anim calcmode="lin" valueType="num">
                                      <p:cBhvr>
                                        <p:cTn id="57" dur="1000" fill="hold"/>
                                        <p:tgtEl>
                                          <p:spTgt spid="5">
                                            <p:graphicEl>
                                              <a:dgm id="{E442F7CC-C767-49E1-8637-0B8FC95860FE}"/>
                                            </p:graphicEl>
                                          </p:spTgt>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
                                            <p:graphicEl>
                                              <a:dgm id="{791C3B83-C73A-4C9E-95FE-0837DD4D25E7}"/>
                                            </p:graphicEl>
                                          </p:spTgt>
                                        </p:tgtEl>
                                        <p:attrNameLst>
                                          <p:attrName>style.visibility</p:attrName>
                                        </p:attrNameLst>
                                      </p:cBhvr>
                                      <p:to>
                                        <p:strVal val="visible"/>
                                      </p:to>
                                    </p:set>
                                    <p:animEffect transition="in" filter="fade">
                                      <p:cBhvr>
                                        <p:cTn id="60" dur="1000"/>
                                        <p:tgtEl>
                                          <p:spTgt spid="5">
                                            <p:graphicEl>
                                              <a:dgm id="{791C3B83-C73A-4C9E-95FE-0837DD4D25E7}"/>
                                            </p:graphicEl>
                                          </p:spTgt>
                                        </p:tgtEl>
                                      </p:cBhvr>
                                    </p:animEffect>
                                    <p:anim calcmode="lin" valueType="num">
                                      <p:cBhvr>
                                        <p:cTn id="61" dur="1000" fill="hold"/>
                                        <p:tgtEl>
                                          <p:spTgt spid="5">
                                            <p:graphicEl>
                                              <a:dgm id="{791C3B83-C73A-4C9E-95FE-0837DD4D25E7}"/>
                                            </p:graphicEl>
                                          </p:spTgt>
                                        </p:tgtEl>
                                        <p:attrNameLst>
                                          <p:attrName>ppt_x</p:attrName>
                                        </p:attrNameLst>
                                      </p:cBhvr>
                                      <p:tavLst>
                                        <p:tav tm="0">
                                          <p:val>
                                            <p:strVal val="#ppt_x"/>
                                          </p:val>
                                        </p:tav>
                                        <p:tav tm="100000">
                                          <p:val>
                                            <p:strVal val="#ppt_x"/>
                                          </p:val>
                                        </p:tav>
                                      </p:tavLst>
                                    </p:anim>
                                    <p:anim calcmode="lin" valueType="num">
                                      <p:cBhvr>
                                        <p:cTn id="62" dur="1000" fill="hold"/>
                                        <p:tgtEl>
                                          <p:spTgt spid="5">
                                            <p:graphicEl>
                                              <a:dgm id="{791C3B83-C73A-4C9E-95FE-0837DD4D25E7}"/>
                                            </p:graphicEl>
                                          </p:spTgt>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5">
                                            <p:graphicEl>
                                              <a:dgm id="{477DA1CC-ADE4-42B0-B6D5-C21E563E2CEF}"/>
                                            </p:graphicEl>
                                          </p:spTgt>
                                        </p:tgtEl>
                                        <p:attrNameLst>
                                          <p:attrName>style.visibility</p:attrName>
                                        </p:attrNameLst>
                                      </p:cBhvr>
                                      <p:to>
                                        <p:strVal val="visible"/>
                                      </p:to>
                                    </p:set>
                                    <p:animEffect transition="in" filter="fade">
                                      <p:cBhvr>
                                        <p:cTn id="67" dur="1000"/>
                                        <p:tgtEl>
                                          <p:spTgt spid="5">
                                            <p:graphicEl>
                                              <a:dgm id="{477DA1CC-ADE4-42B0-B6D5-C21E563E2CEF}"/>
                                            </p:graphicEl>
                                          </p:spTgt>
                                        </p:tgtEl>
                                      </p:cBhvr>
                                    </p:animEffect>
                                    <p:anim calcmode="lin" valueType="num">
                                      <p:cBhvr>
                                        <p:cTn id="68" dur="1000" fill="hold"/>
                                        <p:tgtEl>
                                          <p:spTgt spid="5">
                                            <p:graphicEl>
                                              <a:dgm id="{477DA1CC-ADE4-42B0-B6D5-C21E563E2CEF}"/>
                                            </p:graphicEl>
                                          </p:spTgt>
                                        </p:tgtEl>
                                        <p:attrNameLst>
                                          <p:attrName>ppt_x</p:attrName>
                                        </p:attrNameLst>
                                      </p:cBhvr>
                                      <p:tavLst>
                                        <p:tav tm="0">
                                          <p:val>
                                            <p:strVal val="#ppt_x"/>
                                          </p:val>
                                        </p:tav>
                                        <p:tav tm="100000">
                                          <p:val>
                                            <p:strVal val="#ppt_x"/>
                                          </p:val>
                                        </p:tav>
                                      </p:tavLst>
                                    </p:anim>
                                    <p:anim calcmode="lin" valueType="num">
                                      <p:cBhvr>
                                        <p:cTn id="69" dur="1000" fill="hold"/>
                                        <p:tgtEl>
                                          <p:spTgt spid="5">
                                            <p:graphicEl>
                                              <a:dgm id="{477DA1CC-ADE4-42B0-B6D5-C21E563E2CEF}"/>
                                            </p:graphic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5">
                                            <p:graphicEl>
                                              <a:dgm id="{BEB2FB7B-5869-4A7A-B6F9-26F70028DDB0}"/>
                                            </p:graphicEl>
                                          </p:spTgt>
                                        </p:tgtEl>
                                        <p:attrNameLst>
                                          <p:attrName>style.visibility</p:attrName>
                                        </p:attrNameLst>
                                      </p:cBhvr>
                                      <p:to>
                                        <p:strVal val="visible"/>
                                      </p:to>
                                    </p:set>
                                    <p:animEffect transition="in" filter="fade">
                                      <p:cBhvr>
                                        <p:cTn id="72" dur="1000"/>
                                        <p:tgtEl>
                                          <p:spTgt spid="5">
                                            <p:graphicEl>
                                              <a:dgm id="{BEB2FB7B-5869-4A7A-B6F9-26F70028DDB0}"/>
                                            </p:graphicEl>
                                          </p:spTgt>
                                        </p:tgtEl>
                                      </p:cBhvr>
                                    </p:animEffect>
                                    <p:anim calcmode="lin" valueType="num">
                                      <p:cBhvr>
                                        <p:cTn id="73" dur="1000" fill="hold"/>
                                        <p:tgtEl>
                                          <p:spTgt spid="5">
                                            <p:graphicEl>
                                              <a:dgm id="{BEB2FB7B-5869-4A7A-B6F9-26F70028DDB0}"/>
                                            </p:graphicEl>
                                          </p:spTgt>
                                        </p:tgtEl>
                                        <p:attrNameLst>
                                          <p:attrName>ppt_x</p:attrName>
                                        </p:attrNameLst>
                                      </p:cBhvr>
                                      <p:tavLst>
                                        <p:tav tm="0">
                                          <p:val>
                                            <p:strVal val="#ppt_x"/>
                                          </p:val>
                                        </p:tav>
                                        <p:tav tm="100000">
                                          <p:val>
                                            <p:strVal val="#ppt_x"/>
                                          </p:val>
                                        </p:tav>
                                      </p:tavLst>
                                    </p:anim>
                                    <p:anim calcmode="lin" valueType="num">
                                      <p:cBhvr>
                                        <p:cTn id="74" dur="1000" fill="hold"/>
                                        <p:tgtEl>
                                          <p:spTgt spid="5">
                                            <p:graphicEl>
                                              <a:dgm id="{BEB2FB7B-5869-4A7A-B6F9-26F70028DDB0}"/>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pPr>
              <a:lnSpc>
                <a:spcPts val="4000"/>
              </a:lnSpc>
            </a:pPr>
            <a:r>
              <a:rPr lang="en-US" sz="3200" dirty="0" smtClean="0">
                <a:solidFill>
                  <a:srgbClr val="0070C0"/>
                </a:solidFill>
              </a:rPr>
              <a:t>Penal Code, Chapter 39 </a:t>
            </a:r>
            <a:br>
              <a:rPr lang="en-US" sz="3200" dirty="0" smtClean="0">
                <a:solidFill>
                  <a:srgbClr val="0070C0"/>
                </a:solidFill>
              </a:rPr>
            </a:br>
            <a:r>
              <a:rPr lang="en-US" sz="3200" dirty="0" smtClean="0">
                <a:solidFill>
                  <a:srgbClr val="0070C0"/>
                </a:solidFill>
              </a:rPr>
              <a:t>Misuse of Official Information</a:t>
            </a:r>
            <a:endParaRPr lang="en-US" sz="32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1061604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86432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graphicEl>
                                              <a:dgm id="{BBD64B8F-30F6-4565-9233-B2F7E80CA61D}"/>
                                            </p:graphicEl>
                                          </p:spTgt>
                                        </p:tgtEl>
                                        <p:attrNameLst>
                                          <p:attrName>style.visibility</p:attrName>
                                        </p:attrNameLst>
                                      </p:cBhvr>
                                      <p:to>
                                        <p:strVal val="visible"/>
                                      </p:to>
                                    </p:set>
                                    <p:animEffect transition="in" filter="fade">
                                      <p:cBhvr>
                                        <p:cTn id="7" dur="1000"/>
                                        <p:tgtEl>
                                          <p:spTgt spid="5">
                                            <p:graphicEl>
                                              <a:dgm id="{BBD64B8F-30F6-4565-9233-B2F7E80CA61D}"/>
                                            </p:graphicEl>
                                          </p:spTgt>
                                        </p:tgtEl>
                                      </p:cBhvr>
                                    </p:animEffect>
                                    <p:anim calcmode="lin" valueType="num">
                                      <p:cBhvr>
                                        <p:cTn id="8" dur="1000" fill="hold"/>
                                        <p:tgtEl>
                                          <p:spTgt spid="5">
                                            <p:graphicEl>
                                              <a:dgm id="{BBD64B8F-30F6-4565-9233-B2F7E80CA61D}"/>
                                            </p:graphicEl>
                                          </p:spTgt>
                                        </p:tgtEl>
                                        <p:attrNameLst>
                                          <p:attrName>ppt_x</p:attrName>
                                        </p:attrNameLst>
                                      </p:cBhvr>
                                      <p:tavLst>
                                        <p:tav tm="0">
                                          <p:val>
                                            <p:strVal val="#ppt_x"/>
                                          </p:val>
                                        </p:tav>
                                        <p:tav tm="100000">
                                          <p:val>
                                            <p:strVal val="#ppt_x"/>
                                          </p:val>
                                        </p:tav>
                                      </p:tavLst>
                                    </p:anim>
                                    <p:anim calcmode="lin" valueType="num">
                                      <p:cBhvr>
                                        <p:cTn id="9" dur="1000" fill="hold"/>
                                        <p:tgtEl>
                                          <p:spTgt spid="5">
                                            <p:graphicEl>
                                              <a:dgm id="{BBD64B8F-30F6-4565-9233-B2F7E80CA61D}"/>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graphicEl>
                                              <a:dgm id="{92DE5F77-0D92-4A14-8A57-B2C5487AA5CE}"/>
                                            </p:graphicEl>
                                          </p:spTgt>
                                        </p:tgtEl>
                                        <p:attrNameLst>
                                          <p:attrName>style.visibility</p:attrName>
                                        </p:attrNameLst>
                                      </p:cBhvr>
                                      <p:to>
                                        <p:strVal val="visible"/>
                                      </p:to>
                                    </p:set>
                                    <p:animEffect transition="in" filter="fade">
                                      <p:cBhvr>
                                        <p:cTn id="14" dur="1000"/>
                                        <p:tgtEl>
                                          <p:spTgt spid="5">
                                            <p:graphicEl>
                                              <a:dgm id="{92DE5F77-0D92-4A14-8A57-B2C5487AA5CE}"/>
                                            </p:graphicEl>
                                          </p:spTgt>
                                        </p:tgtEl>
                                      </p:cBhvr>
                                    </p:animEffect>
                                    <p:anim calcmode="lin" valueType="num">
                                      <p:cBhvr>
                                        <p:cTn id="15" dur="1000" fill="hold"/>
                                        <p:tgtEl>
                                          <p:spTgt spid="5">
                                            <p:graphicEl>
                                              <a:dgm id="{92DE5F77-0D92-4A14-8A57-B2C5487AA5CE}"/>
                                            </p:graphicEl>
                                          </p:spTgt>
                                        </p:tgtEl>
                                        <p:attrNameLst>
                                          <p:attrName>ppt_x</p:attrName>
                                        </p:attrNameLst>
                                      </p:cBhvr>
                                      <p:tavLst>
                                        <p:tav tm="0">
                                          <p:val>
                                            <p:strVal val="#ppt_x"/>
                                          </p:val>
                                        </p:tav>
                                        <p:tav tm="100000">
                                          <p:val>
                                            <p:strVal val="#ppt_x"/>
                                          </p:val>
                                        </p:tav>
                                      </p:tavLst>
                                    </p:anim>
                                    <p:anim calcmode="lin" valueType="num">
                                      <p:cBhvr>
                                        <p:cTn id="16" dur="1000" fill="hold"/>
                                        <p:tgtEl>
                                          <p:spTgt spid="5">
                                            <p:graphicEl>
                                              <a:dgm id="{92DE5F77-0D92-4A14-8A57-B2C5487AA5CE}"/>
                                            </p:graphic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5">
                                            <p:graphicEl>
                                              <a:dgm id="{417D5E4C-7D6E-491B-919F-CB2979D30CA5}"/>
                                            </p:graphicEl>
                                          </p:spTgt>
                                        </p:tgtEl>
                                        <p:attrNameLst>
                                          <p:attrName>style.visibility</p:attrName>
                                        </p:attrNameLst>
                                      </p:cBhvr>
                                      <p:to>
                                        <p:strVal val="visible"/>
                                      </p:to>
                                    </p:set>
                                    <p:animEffect transition="in" filter="fade">
                                      <p:cBhvr>
                                        <p:cTn id="19" dur="1000"/>
                                        <p:tgtEl>
                                          <p:spTgt spid="5">
                                            <p:graphicEl>
                                              <a:dgm id="{417D5E4C-7D6E-491B-919F-CB2979D30CA5}"/>
                                            </p:graphicEl>
                                          </p:spTgt>
                                        </p:tgtEl>
                                      </p:cBhvr>
                                    </p:animEffect>
                                    <p:anim calcmode="lin" valueType="num">
                                      <p:cBhvr>
                                        <p:cTn id="20" dur="1000" fill="hold"/>
                                        <p:tgtEl>
                                          <p:spTgt spid="5">
                                            <p:graphicEl>
                                              <a:dgm id="{417D5E4C-7D6E-491B-919F-CB2979D30CA5}"/>
                                            </p:graphicEl>
                                          </p:spTgt>
                                        </p:tgtEl>
                                        <p:attrNameLst>
                                          <p:attrName>ppt_x</p:attrName>
                                        </p:attrNameLst>
                                      </p:cBhvr>
                                      <p:tavLst>
                                        <p:tav tm="0">
                                          <p:val>
                                            <p:strVal val="#ppt_x"/>
                                          </p:val>
                                        </p:tav>
                                        <p:tav tm="100000">
                                          <p:val>
                                            <p:strVal val="#ppt_x"/>
                                          </p:val>
                                        </p:tav>
                                      </p:tavLst>
                                    </p:anim>
                                    <p:anim calcmode="lin" valueType="num">
                                      <p:cBhvr>
                                        <p:cTn id="21" dur="1000" fill="hold"/>
                                        <p:tgtEl>
                                          <p:spTgt spid="5">
                                            <p:graphicEl>
                                              <a:dgm id="{417D5E4C-7D6E-491B-919F-CB2979D30CA5}"/>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
                                            <p:graphicEl>
                                              <a:dgm id="{4177F564-BFF4-4488-A34B-FB97D641E6EE}"/>
                                            </p:graphicEl>
                                          </p:spTgt>
                                        </p:tgtEl>
                                        <p:attrNameLst>
                                          <p:attrName>style.visibility</p:attrName>
                                        </p:attrNameLst>
                                      </p:cBhvr>
                                      <p:to>
                                        <p:strVal val="visible"/>
                                      </p:to>
                                    </p:set>
                                    <p:animEffect transition="in" filter="fade">
                                      <p:cBhvr>
                                        <p:cTn id="26" dur="1000"/>
                                        <p:tgtEl>
                                          <p:spTgt spid="5">
                                            <p:graphicEl>
                                              <a:dgm id="{4177F564-BFF4-4488-A34B-FB97D641E6EE}"/>
                                            </p:graphicEl>
                                          </p:spTgt>
                                        </p:tgtEl>
                                      </p:cBhvr>
                                    </p:animEffect>
                                    <p:anim calcmode="lin" valueType="num">
                                      <p:cBhvr>
                                        <p:cTn id="27" dur="1000" fill="hold"/>
                                        <p:tgtEl>
                                          <p:spTgt spid="5">
                                            <p:graphicEl>
                                              <a:dgm id="{4177F564-BFF4-4488-A34B-FB97D641E6EE}"/>
                                            </p:graphicEl>
                                          </p:spTgt>
                                        </p:tgtEl>
                                        <p:attrNameLst>
                                          <p:attrName>ppt_x</p:attrName>
                                        </p:attrNameLst>
                                      </p:cBhvr>
                                      <p:tavLst>
                                        <p:tav tm="0">
                                          <p:val>
                                            <p:strVal val="#ppt_x"/>
                                          </p:val>
                                        </p:tav>
                                        <p:tav tm="100000">
                                          <p:val>
                                            <p:strVal val="#ppt_x"/>
                                          </p:val>
                                        </p:tav>
                                      </p:tavLst>
                                    </p:anim>
                                    <p:anim calcmode="lin" valueType="num">
                                      <p:cBhvr>
                                        <p:cTn id="28" dur="1000" fill="hold"/>
                                        <p:tgtEl>
                                          <p:spTgt spid="5">
                                            <p:graphicEl>
                                              <a:dgm id="{4177F564-BFF4-4488-A34B-FB97D641E6EE}"/>
                                            </p:graphic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5">
                                            <p:graphicEl>
                                              <a:dgm id="{9FE4FF0A-5FEC-44ED-9C09-28B4DD7EAD7D}"/>
                                            </p:graphicEl>
                                          </p:spTgt>
                                        </p:tgtEl>
                                        <p:attrNameLst>
                                          <p:attrName>style.visibility</p:attrName>
                                        </p:attrNameLst>
                                      </p:cBhvr>
                                      <p:to>
                                        <p:strVal val="visible"/>
                                      </p:to>
                                    </p:set>
                                    <p:animEffect transition="in" filter="fade">
                                      <p:cBhvr>
                                        <p:cTn id="31" dur="1000"/>
                                        <p:tgtEl>
                                          <p:spTgt spid="5">
                                            <p:graphicEl>
                                              <a:dgm id="{9FE4FF0A-5FEC-44ED-9C09-28B4DD7EAD7D}"/>
                                            </p:graphicEl>
                                          </p:spTgt>
                                        </p:tgtEl>
                                      </p:cBhvr>
                                    </p:animEffect>
                                    <p:anim calcmode="lin" valueType="num">
                                      <p:cBhvr>
                                        <p:cTn id="32" dur="1000" fill="hold"/>
                                        <p:tgtEl>
                                          <p:spTgt spid="5">
                                            <p:graphicEl>
                                              <a:dgm id="{9FE4FF0A-5FEC-44ED-9C09-28B4DD7EAD7D}"/>
                                            </p:graphicEl>
                                          </p:spTgt>
                                        </p:tgtEl>
                                        <p:attrNameLst>
                                          <p:attrName>ppt_x</p:attrName>
                                        </p:attrNameLst>
                                      </p:cBhvr>
                                      <p:tavLst>
                                        <p:tav tm="0">
                                          <p:val>
                                            <p:strVal val="#ppt_x"/>
                                          </p:val>
                                        </p:tav>
                                        <p:tav tm="100000">
                                          <p:val>
                                            <p:strVal val="#ppt_x"/>
                                          </p:val>
                                        </p:tav>
                                      </p:tavLst>
                                    </p:anim>
                                    <p:anim calcmode="lin" valueType="num">
                                      <p:cBhvr>
                                        <p:cTn id="33" dur="1000" fill="hold"/>
                                        <p:tgtEl>
                                          <p:spTgt spid="5">
                                            <p:graphicEl>
                                              <a:dgm id="{9FE4FF0A-5FEC-44ED-9C09-28B4DD7EAD7D}"/>
                                            </p:graphic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5">
                                            <p:graphicEl>
                                              <a:dgm id="{78BF09A2-7B8B-4E92-92B6-042C61672C3D}"/>
                                            </p:graphicEl>
                                          </p:spTgt>
                                        </p:tgtEl>
                                        <p:attrNameLst>
                                          <p:attrName>style.visibility</p:attrName>
                                        </p:attrNameLst>
                                      </p:cBhvr>
                                      <p:to>
                                        <p:strVal val="visible"/>
                                      </p:to>
                                    </p:set>
                                    <p:animEffect transition="in" filter="fade">
                                      <p:cBhvr>
                                        <p:cTn id="38" dur="1000"/>
                                        <p:tgtEl>
                                          <p:spTgt spid="5">
                                            <p:graphicEl>
                                              <a:dgm id="{78BF09A2-7B8B-4E92-92B6-042C61672C3D}"/>
                                            </p:graphicEl>
                                          </p:spTgt>
                                        </p:tgtEl>
                                      </p:cBhvr>
                                    </p:animEffect>
                                    <p:anim calcmode="lin" valueType="num">
                                      <p:cBhvr>
                                        <p:cTn id="39" dur="1000" fill="hold"/>
                                        <p:tgtEl>
                                          <p:spTgt spid="5">
                                            <p:graphicEl>
                                              <a:dgm id="{78BF09A2-7B8B-4E92-92B6-042C61672C3D}"/>
                                            </p:graphicEl>
                                          </p:spTgt>
                                        </p:tgtEl>
                                        <p:attrNameLst>
                                          <p:attrName>ppt_x</p:attrName>
                                        </p:attrNameLst>
                                      </p:cBhvr>
                                      <p:tavLst>
                                        <p:tav tm="0">
                                          <p:val>
                                            <p:strVal val="#ppt_x"/>
                                          </p:val>
                                        </p:tav>
                                        <p:tav tm="100000">
                                          <p:val>
                                            <p:strVal val="#ppt_x"/>
                                          </p:val>
                                        </p:tav>
                                      </p:tavLst>
                                    </p:anim>
                                    <p:anim calcmode="lin" valueType="num">
                                      <p:cBhvr>
                                        <p:cTn id="40" dur="1000" fill="hold"/>
                                        <p:tgtEl>
                                          <p:spTgt spid="5">
                                            <p:graphicEl>
                                              <a:dgm id="{78BF09A2-7B8B-4E92-92B6-042C61672C3D}"/>
                                            </p:graphic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5">
                                            <p:graphicEl>
                                              <a:dgm id="{C8AFD4CE-773B-49FD-853D-0820A8C5260A}"/>
                                            </p:graphicEl>
                                          </p:spTgt>
                                        </p:tgtEl>
                                        <p:attrNameLst>
                                          <p:attrName>style.visibility</p:attrName>
                                        </p:attrNameLst>
                                      </p:cBhvr>
                                      <p:to>
                                        <p:strVal val="visible"/>
                                      </p:to>
                                    </p:set>
                                    <p:animEffect transition="in" filter="fade">
                                      <p:cBhvr>
                                        <p:cTn id="43" dur="1000"/>
                                        <p:tgtEl>
                                          <p:spTgt spid="5">
                                            <p:graphicEl>
                                              <a:dgm id="{C8AFD4CE-773B-49FD-853D-0820A8C5260A}"/>
                                            </p:graphicEl>
                                          </p:spTgt>
                                        </p:tgtEl>
                                      </p:cBhvr>
                                    </p:animEffect>
                                    <p:anim calcmode="lin" valueType="num">
                                      <p:cBhvr>
                                        <p:cTn id="44" dur="1000" fill="hold"/>
                                        <p:tgtEl>
                                          <p:spTgt spid="5">
                                            <p:graphicEl>
                                              <a:dgm id="{C8AFD4CE-773B-49FD-853D-0820A8C5260A}"/>
                                            </p:graphicEl>
                                          </p:spTgt>
                                        </p:tgtEl>
                                        <p:attrNameLst>
                                          <p:attrName>ppt_x</p:attrName>
                                        </p:attrNameLst>
                                      </p:cBhvr>
                                      <p:tavLst>
                                        <p:tav tm="0">
                                          <p:val>
                                            <p:strVal val="#ppt_x"/>
                                          </p:val>
                                        </p:tav>
                                        <p:tav tm="100000">
                                          <p:val>
                                            <p:strVal val="#ppt_x"/>
                                          </p:val>
                                        </p:tav>
                                      </p:tavLst>
                                    </p:anim>
                                    <p:anim calcmode="lin" valueType="num">
                                      <p:cBhvr>
                                        <p:cTn id="45" dur="1000" fill="hold"/>
                                        <p:tgtEl>
                                          <p:spTgt spid="5">
                                            <p:graphicEl>
                                              <a:dgm id="{C8AFD4CE-773B-49FD-853D-0820A8C5260A}"/>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990600"/>
          </a:xfrm>
        </p:spPr>
        <p:txBody>
          <a:bodyPr/>
          <a:lstStyle/>
          <a:p>
            <a:r>
              <a:rPr lang="en-US" sz="4000" dirty="0" smtClean="0"/>
              <a:t>Serving Requires Responsibility</a:t>
            </a:r>
            <a:endParaRPr lang="en-US" sz="4000" dirty="0"/>
          </a:p>
        </p:txBody>
      </p:sp>
      <p:pic>
        <p:nvPicPr>
          <p:cNvPr id="1028" name="Picture 4" descr="C:\Users\malcolm.jackson\AppData\Local\Microsoft\Windows\INetCache\IE\QG8FRLVU\team-work[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2209800"/>
            <a:ext cx="3657600"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9273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457200"/>
            <a:ext cx="7924800" cy="762000"/>
          </a:xfrm>
        </p:spPr>
        <p:txBody>
          <a:bodyPr>
            <a:normAutofit fontScale="90000"/>
          </a:bodyPr>
          <a:lstStyle/>
          <a:p>
            <a:r>
              <a:rPr lang="en-US" sz="4000" dirty="0" smtClean="0"/>
              <a:t>TCOLE Sub-contracts Training</a:t>
            </a:r>
            <a:endParaRPr lang="en-US" sz="4000"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719877652"/>
              </p:ext>
            </p:extLst>
          </p:nvPr>
        </p:nvGraphicFramePr>
        <p:xfrm>
          <a:off x="457200" y="1600200"/>
          <a:ext cx="83820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Up Arrow 1"/>
          <p:cNvSpPr/>
          <p:nvPr/>
        </p:nvSpPr>
        <p:spPr>
          <a:xfrm>
            <a:off x="4569066" y="2895600"/>
            <a:ext cx="198119" cy="228600"/>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Up Arrow 4"/>
          <p:cNvSpPr/>
          <p:nvPr/>
        </p:nvSpPr>
        <p:spPr>
          <a:xfrm rot="3741222">
            <a:off x="5488179" y="3380351"/>
            <a:ext cx="198119" cy="228600"/>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Up Arrow 5"/>
          <p:cNvSpPr/>
          <p:nvPr/>
        </p:nvSpPr>
        <p:spPr>
          <a:xfrm rot="7580772">
            <a:off x="5523387" y="4369885"/>
            <a:ext cx="198119" cy="228600"/>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Up Arrow 7"/>
          <p:cNvSpPr/>
          <p:nvPr/>
        </p:nvSpPr>
        <p:spPr>
          <a:xfrm rot="10800000">
            <a:off x="4592701" y="4986229"/>
            <a:ext cx="198119" cy="228600"/>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Up Arrow 9"/>
          <p:cNvSpPr/>
          <p:nvPr/>
        </p:nvSpPr>
        <p:spPr>
          <a:xfrm rot="14424960">
            <a:off x="3640175" y="4505332"/>
            <a:ext cx="198119" cy="228600"/>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Up Arrow 10"/>
          <p:cNvSpPr/>
          <p:nvPr/>
        </p:nvSpPr>
        <p:spPr>
          <a:xfrm rot="17964371">
            <a:off x="3640269" y="3378721"/>
            <a:ext cx="198119" cy="228600"/>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15710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graphicEl>
                                              <a:dgm id="{FBAB0B65-A31D-4E2F-B68A-4B6D94DC770F}"/>
                                            </p:graphicEl>
                                          </p:spTgt>
                                        </p:tgtEl>
                                        <p:attrNameLst>
                                          <p:attrName>style.visibility</p:attrName>
                                        </p:attrNameLst>
                                      </p:cBhvr>
                                      <p:to>
                                        <p:strVal val="visible"/>
                                      </p:to>
                                    </p:set>
                                    <p:animEffect transition="in" filter="fade">
                                      <p:cBhvr>
                                        <p:cTn id="7" dur="500"/>
                                        <p:tgtEl>
                                          <p:spTgt spid="9">
                                            <p:graphicEl>
                                              <a:dgm id="{FBAB0B65-A31D-4E2F-B68A-4B6D94DC770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graphicEl>
                                              <a:dgm id="{5F6583A8-FC86-4D83-8849-D636185A4D6F}"/>
                                            </p:graphicEl>
                                          </p:spTgt>
                                        </p:tgtEl>
                                        <p:attrNameLst>
                                          <p:attrName>style.visibility</p:attrName>
                                        </p:attrNameLst>
                                      </p:cBhvr>
                                      <p:to>
                                        <p:strVal val="visible"/>
                                      </p:to>
                                    </p:set>
                                    <p:animEffect transition="in" filter="fade">
                                      <p:cBhvr>
                                        <p:cTn id="12" dur="500"/>
                                        <p:tgtEl>
                                          <p:spTgt spid="9">
                                            <p:graphicEl>
                                              <a:dgm id="{5F6583A8-FC86-4D83-8849-D636185A4D6F}"/>
                                            </p:graphicEl>
                                          </p:spTgt>
                                        </p:tgtEl>
                                      </p:cBhvr>
                                    </p:animEffec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9">
                                            <p:graphicEl>
                                              <a:dgm id="{C1F920CF-CBD4-4A59-A5CD-7CE61191C8B5}"/>
                                            </p:graphicEl>
                                          </p:spTgt>
                                        </p:tgtEl>
                                        <p:attrNameLst>
                                          <p:attrName>style.visibility</p:attrName>
                                        </p:attrNameLst>
                                      </p:cBhvr>
                                      <p:to>
                                        <p:strVal val="visible"/>
                                      </p:to>
                                    </p:set>
                                    <p:animEffect transition="in" filter="fade">
                                      <p:cBhvr>
                                        <p:cTn id="19" dur="500"/>
                                        <p:tgtEl>
                                          <p:spTgt spid="9">
                                            <p:graphicEl>
                                              <a:dgm id="{C1F920CF-CBD4-4A59-A5CD-7CE61191C8B5}"/>
                                            </p:graphic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graphicEl>
                                              <a:dgm id="{5FE36240-9017-41AA-BF87-C364F3684DA3}"/>
                                            </p:graphicEl>
                                          </p:spTgt>
                                        </p:tgtEl>
                                        <p:attrNameLst>
                                          <p:attrName>style.visibility</p:attrName>
                                        </p:attrNameLst>
                                      </p:cBhvr>
                                      <p:to>
                                        <p:strVal val="visible"/>
                                      </p:to>
                                    </p:set>
                                    <p:animEffect transition="in" filter="fade">
                                      <p:cBhvr>
                                        <p:cTn id="22" dur="500"/>
                                        <p:tgtEl>
                                          <p:spTgt spid="9">
                                            <p:graphicEl>
                                              <a:dgm id="{5FE36240-9017-41AA-BF87-C364F3684DA3}"/>
                                            </p:graphicEl>
                                          </p:spTgt>
                                        </p:tgtEl>
                                      </p:cBhvr>
                                    </p:animEffect>
                                  </p:childTnLst>
                                </p:cTn>
                              </p:par>
                              <p:par>
                                <p:cTn id="23" presetID="1"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graphicEl>
                                              <a:dgm id="{607C31E2-543C-4C83-90FC-62671F17BDB1}"/>
                                            </p:graphicEl>
                                          </p:spTgt>
                                        </p:tgtEl>
                                        <p:attrNameLst>
                                          <p:attrName>style.visibility</p:attrName>
                                        </p:attrNameLst>
                                      </p:cBhvr>
                                      <p:to>
                                        <p:strVal val="visible"/>
                                      </p:to>
                                    </p:set>
                                    <p:animEffect transition="in" filter="fade">
                                      <p:cBhvr>
                                        <p:cTn id="29" dur="500"/>
                                        <p:tgtEl>
                                          <p:spTgt spid="9">
                                            <p:graphicEl>
                                              <a:dgm id="{607C31E2-543C-4C83-90FC-62671F17BDB1}"/>
                                            </p:graphic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
                                            <p:graphicEl>
                                              <a:dgm id="{30F25952-9A5E-4959-9493-F4DCB55D5F41}"/>
                                            </p:graphicEl>
                                          </p:spTgt>
                                        </p:tgtEl>
                                        <p:attrNameLst>
                                          <p:attrName>style.visibility</p:attrName>
                                        </p:attrNameLst>
                                      </p:cBhvr>
                                      <p:to>
                                        <p:strVal val="visible"/>
                                      </p:to>
                                    </p:set>
                                    <p:animEffect transition="in" filter="fade">
                                      <p:cBhvr>
                                        <p:cTn id="32" dur="500"/>
                                        <p:tgtEl>
                                          <p:spTgt spid="9">
                                            <p:graphicEl>
                                              <a:dgm id="{30F25952-9A5E-4959-9493-F4DCB55D5F41}"/>
                                            </p:graphicEl>
                                          </p:spTgt>
                                        </p:tgtEl>
                                      </p:cBhvr>
                                    </p:animEffect>
                                  </p:childTnLst>
                                </p:cTn>
                              </p:par>
                              <p:par>
                                <p:cTn id="33" presetID="1"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graphicEl>
                                              <a:dgm id="{7F7C9D73-9F59-4FE8-8F2E-0E6F18E0CA3F}"/>
                                            </p:graphicEl>
                                          </p:spTgt>
                                        </p:tgtEl>
                                        <p:attrNameLst>
                                          <p:attrName>style.visibility</p:attrName>
                                        </p:attrNameLst>
                                      </p:cBhvr>
                                      <p:to>
                                        <p:strVal val="visible"/>
                                      </p:to>
                                    </p:set>
                                    <p:animEffect transition="in" filter="fade">
                                      <p:cBhvr>
                                        <p:cTn id="39" dur="500"/>
                                        <p:tgtEl>
                                          <p:spTgt spid="9">
                                            <p:graphicEl>
                                              <a:dgm id="{7F7C9D73-9F59-4FE8-8F2E-0E6F18E0CA3F}"/>
                                            </p:graphic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graphicEl>
                                              <a:dgm id="{62EBBEDC-558B-4027-A59E-A3B36DAE0282}"/>
                                            </p:graphicEl>
                                          </p:spTgt>
                                        </p:tgtEl>
                                        <p:attrNameLst>
                                          <p:attrName>style.visibility</p:attrName>
                                        </p:attrNameLst>
                                      </p:cBhvr>
                                      <p:to>
                                        <p:strVal val="visible"/>
                                      </p:to>
                                    </p:set>
                                    <p:animEffect transition="in" filter="fade">
                                      <p:cBhvr>
                                        <p:cTn id="42" dur="500"/>
                                        <p:tgtEl>
                                          <p:spTgt spid="9">
                                            <p:graphicEl>
                                              <a:dgm id="{62EBBEDC-558B-4027-A59E-A3B36DAE0282}"/>
                                            </p:graphicEl>
                                          </p:spTgt>
                                        </p:tgtEl>
                                      </p:cBhvr>
                                    </p:animEffect>
                                  </p:childTnLst>
                                </p:cTn>
                              </p:par>
                              <p:par>
                                <p:cTn id="43" presetID="1" presetClass="entr" presetSubtype="0"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9">
                                            <p:graphicEl>
                                              <a:dgm id="{16E47077-A79E-4FA9-8FC1-79F4D312A53A}"/>
                                            </p:graphicEl>
                                          </p:spTgt>
                                        </p:tgtEl>
                                        <p:attrNameLst>
                                          <p:attrName>style.visibility</p:attrName>
                                        </p:attrNameLst>
                                      </p:cBhvr>
                                      <p:to>
                                        <p:strVal val="visible"/>
                                      </p:to>
                                    </p:set>
                                    <p:animEffect transition="in" filter="fade">
                                      <p:cBhvr>
                                        <p:cTn id="49" dur="500"/>
                                        <p:tgtEl>
                                          <p:spTgt spid="9">
                                            <p:graphicEl>
                                              <a:dgm id="{16E47077-A79E-4FA9-8FC1-79F4D312A53A}"/>
                                            </p:graphic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9">
                                            <p:graphicEl>
                                              <a:dgm id="{A2E164BC-0144-477D-92E3-381A93595215}"/>
                                            </p:graphicEl>
                                          </p:spTgt>
                                        </p:tgtEl>
                                        <p:attrNameLst>
                                          <p:attrName>style.visibility</p:attrName>
                                        </p:attrNameLst>
                                      </p:cBhvr>
                                      <p:to>
                                        <p:strVal val="visible"/>
                                      </p:to>
                                    </p:set>
                                    <p:animEffect transition="in" filter="fade">
                                      <p:cBhvr>
                                        <p:cTn id="52" dur="500"/>
                                        <p:tgtEl>
                                          <p:spTgt spid="9">
                                            <p:graphicEl>
                                              <a:dgm id="{A2E164BC-0144-477D-92E3-381A93595215}"/>
                                            </p:graphicEl>
                                          </p:spTgt>
                                        </p:tgtEl>
                                      </p:cBhvr>
                                    </p:animEffect>
                                  </p:childTnLst>
                                </p:cTn>
                              </p:par>
                              <p:par>
                                <p:cTn id="53" presetID="1" presetClass="entr" presetSubtype="0"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9">
                                            <p:graphicEl>
                                              <a:dgm id="{EA7273CD-19D3-40D2-BDA9-61F98F641966}"/>
                                            </p:graphicEl>
                                          </p:spTgt>
                                        </p:tgtEl>
                                        <p:attrNameLst>
                                          <p:attrName>style.visibility</p:attrName>
                                        </p:attrNameLst>
                                      </p:cBhvr>
                                      <p:to>
                                        <p:strVal val="visible"/>
                                      </p:to>
                                    </p:set>
                                    <p:animEffect transition="in" filter="fade">
                                      <p:cBhvr>
                                        <p:cTn id="59" dur="500"/>
                                        <p:tgtEl>
                                          <p:spTgt spid="9">
                                            <p:graphicEl>
                                              <a:dgm id="{EA7273CD-19D3-40D2-BDA9-61F98F641966}"/>
                                            </p:graphic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graphicEl>
                                              <a:dgm id="{CEFDD746-CD59-4D58-8F57-58358E1AC7DB}"/>
                                            </p:graphicEl>
                                          </p:spTgt>
                                        </p:tgtEl>
                                        <p:attrNameLst>
                                          <p:attrName>style.visibility</p:attrName>
                                        </p:attrNameLst>
                                      </p:cBhvr>
                                      <p:to>
                                        <p:strVal val="visible"/>
                                      </p:to>
                                    </p:set>
                                    <p:animEffect transition="in" filter="fade">
                                      <p:cBhvr>
                                        <p:cTn id="62" dur="500"/>
                                        <p:tgtEl>
                                          <p:spTgt spid="9">
                                            <p:graphicEl>
                                              <a:dgm id="{CEFDD746-CD59-4D58-8F57-58358E1AC7DB}"/>
                                            </p:graphic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
                                            <p:graphicEl>
                                              <a:dgm id="{4FDE8EC1-5FDD-4B64-A2B6-2B4D79F2A21D}"/>
                                            </p:graphicEl>
                                          </p:spTgt>
                                        </p:tgtEl>
                                        <p:attrNameLst>
                                          <p:attrName>style.visibility</p:attrName>
                                        </p:attrNameLst>
                                      </p:cBhvr>
                                      <p:to>
                                        <p:strVal val="visible"/>
                                      </p:to>
                                    </p:set>
                                    <p:animEffect transition="in" filter="fade">
                                      <p:cBhvr>
                                        <p:cTn id="65" dur="500"/>
                                        <p:tgtEl>
                                          <p:spTgt spid="9">
                                            <p:graphicEl>
                                              <a:dgm id="{4FDE8EC1-5FDD-4B64-A2B6-2B4D79F2A21D}"/>
                                            </p:graphicEl>
                                          </p:spTgt>
                                        </p:tgtEl>
                                      </p:cBhvr>
                                    </p:animEffect>
                                  </p:childTnLst>
                                </p:cTn>
                              </p:par>
                              <p:par>
                                <p:cTn id="66" presetID="1" presetClass="entr" presetSubtype="0"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p:bldSub>
      </p:bldGraphic>
      <p:bldP spid="2" grpId="0" animBg="1"/>
      <p:bldP spid="5" grpId="0" animBg="1"/>
      <p:bldP spid="6" grpId="0" animBg="1"/>
      <p:bldP spid="8" grpId="0" animBg="1"/>
      <p:bldP spid="10" grpId="0" animBg="1"/>
      <p:bldP spid="11"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7696200" cy="838200"/>
          </a:xfrm>
        </p:spPr>
        <p:txBody>
          <a:bodyPr/>
          <a:lstStyle/>
          <a:p>
            <a:r>
              <a:rPr lang="en-US" sz="4000" dirty="0" smtClean="0">
                <a:solidFill>
                  <a:srgbClr val="00B050"/>
                </a:solidFill>
              </a:rPr>
              <a:t>Review</a:t>
            </a:r>
            <a:endParaRPr lang="en-US" sz="4000" dirty="0">
              <a:solidFill>
                <a:srgbClr val="00B05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9652381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39523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A67ACAA9-90A2-4DB5-BDBA-B755BC003FDC}"/>
                                            </p:graphicEl>
                                          </p:spTgt>
                                        </p:tgtEl>
                                        <p:attrNameLst>
                                          <p:attrName>style.visibility</p:attrName>
                                        </p:attrNameLst>
                                      </p:cBhvr>
                                      <p:to>
                                        <p:strVal val="visible"/>
                                      </p:to>
                                    </p:set>
                                    <p:animEffect transition="in" filter="fade">
                                      <p:cBhvr>
                                        <p:cTn id="7" dur="500"/>
                                        <p:tgtEl>
                                          <p:spTgt spid="4">
                                            <p:graphicEl>
                                              <a:dgm id="{A67ACAA9-90A2-4DB5-BDBA-B755BC003FD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BDE6441A-FF51-4C80-8C91-6E9DC9C5CCA8}"/>
                                            </p:graphicEl>
                                          </p:spTgt>
                                        </p:tgtEl>
                                        <p:attrNameLst>
                                          <p:attrName>style.visibility</p:attrName>
                                        </p:attrNameLst>
                                      </p:cBhvr>
                                      <p:to>
                                        <p:strVal val="visible"/>
                                      </p:to>
                                    </p:set>
                                    <p:animEffect transition="in" filter="fade">
                                      <p:cBhvr>
                                        <p:cTn id="12" dur="500"/>
                                        <p:tgtEl>
                                          <p:spTgt spid="4">
                                            <p:graphicEl>
                                              <a:dgm id="{BDE6441A-FF51-4C80-8C91-6E9DC9C5CCA8}"/>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graphicEl>
                                              <a:dgm id="{37049055-5A9F-4402-94CA-BEA3A0D3C4A4}"/>
                                            </p:graphicEl>
                                          </p:spTgt>
                                        </p:tgtEl>
                                        <p:attrNameLst>
                                          <p:attrName>style.visibility</p:attrName>
                                        </p:attrNameLst>
                                      </p:cBhvr>
                                      <p:to>
                                        <p:strVal val="visible"/>
                                      </p:to>
                                    </p:set>
                                    <p:animEffect transition="in" filter="fade">
                                      <p:cBhvr>
                                        <p:cTn id="15" dur="500"/>
                                        <p:tgtEl>
                                          <p:spTgt spid="4">
                                            <p:graphicEl>
                                              <a:dgm id="{37049055-5A9F-4402-94CA-BEA3A0D3C4A4}"/>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graphicEl>
                                              <a:dgm id="{478AF0BD-48A9-44A9-94A5-2604BC40D590}"/>
                                            </p:graphicEl>
                                          </p:spTgt>
                                        </p:tgtEl>
                                        <p:attrNameLst>
                                          <p:attrName>style.visibility</p:attrName>
                                        </p:attrNameLst>
                                      </p:cBhvr>
                                      <p:to>
                                        <p:strVal val="visible"/>
                                      </p:to>
                                    </p:set>
                                    <p:animEffect transition="in" filter="fade">
                                      <p:cBhvr>
                                        <p:cTn id="20" dur="500"/>
                                        <p:tgtEl>
                                          <p:spTgt spid="4">
                                            <p:graphicEl>
                                              <a:dgm id="{478AF0BD-48A9-44A9-94A5-2604BC40D590}"/>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graphicEl>
                                              <a:dgm id="{546F6D19-5EE3-4454-A14C-3D8067AC0579}"/>
                                            </p:graphicEl>
                                          </p:spTgt>
                                        </p:tgtEl>
                                        <p:attrNameLst>
                                          <p:attrName>style.visibility</p:attrName>
                                        </p:attrNameLst>
                                      </p:cBhvr>
                                      <p:to>
                                        <p:strVal val="visible"/>
                                      </p:to>
                                    </p:set>
                                    <p:animEffect transition="in" filter="fade">
                                      <p:cBhvr>
                                        <p:cTn id="23" dur="500"/>
                                        <p:tgtEl>
                                          <p:spTgt spid="4">
                                            <p:graphicEl>
                                              <a:dgm id="{546F6D19-5EE3-4454-A14C-3D8067AC0579}"/>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graphicEl>
                                              <a:dgm id="{DD217C4C-D39F-42E2-BA6F-818F548AE337}"/>
                                            </p:graphicEl>
                                          </p:spTgt>
                                        </p:tgtEl>
                                        <p:attrNameLst>
                                          <p:attrName>style.visibility</p:attrName>
                                        </p:attrNameLst>
                                      </p:cBhvr>
                                      <p:to>
                                        <p:strVal val="visible"/>
                                      </p:to>
                                    </p:set>
                                    <p:animEffect transition="in" filter="fade">
                                      <p:cBhvr>
                                        <p:cTn id="28" dur="500"/>
                                        <p:tgtEl>
                                          <p:spTgt spid="4">
                                            <p:graphicEl>
                                              <a:dgm id="{DD217C4C-D39F-42E2-BA6F-818F548AE337}"/>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graphicEl>
                                              <a:dgm id="{03F3F9F8-67FD-42E8-ABB7-55D65DDD6081}"/>
                                            </p:graphicEl>
                                          </p:spTgt>
                                        </p:tgtEl>
                                        <p:attrNameLst>
                                          <p:attrName>style.visibility</p:attrName>
                                        </p:attrNameLst>
                                      </p:cBhvr>
                                      <p:to>
                                        <p:strVal val="visible"/>
                                      </p:to>
                                    </p:set>
                                    <p:animEffect transition="in" filter="fade">
                                      <p:cBhvr>
                                        <p:cTn id="31" dur="500"/>
                                        <p:tgtEl>
                                          <p:spTgt spid="4">
                                            <p:graphicEl>
                                              <a:dgm id="{03F3F9F8-67FD-42E8-ABB7-55D65DDD6081}"/>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
                                            <p:graphicEl>
                                              <a:dgm id="{FFF2EBB6-2F44-4850-A908-96953FD32FF8}"/>
                                            </p:graphicEl>
                                          </p:spTgt>
                                        </p:tgtEl>
                                        <p:attrNameLst>
                                          <p:attrName>style.visibility</p:attrName>
                                        </p:attrNameLst>
                                      </p:cBhvr>
                                      <p:to>
                                        <p:strVal val="visible"/>
                                      </p:to>
                                    </p:set>
                                    <p:animEffect transition="in" filter="fade">
                                      <p:cBhvr>
                                        <p:cTn id="36" dur="500"/>
                                        <p:tgtEl>
                                          <p:spTgt spid="4">
                                            <p:graphicEl>
                                              <a:dgm id="{FFF2EBB6-2F44-4850-A908-96953FD32FF8}"/>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graphicEl>
                                              <a:dgm id="{0D472F75-418B-4381-AC9D-B7C1607034BE}"/>
                                            </p:graphicEl>
                                          </p:spTgt>
                                        </p:tgtEl>
                                        <p:attrNameLst>
                                          <p:attrName>style.visibility</p:attrName>
                                        </p:attrNameLst>
                                      </p:cBhvr>
                                      <p:to>
                                        <p:strVal val="visible"/>
                                      </p:to>
                                    </p:set>
                                    <p:animEffect transition="in" filter="fade">
                                      <p:cBhvr>
                                        <p:cTn id="39" dur="500"/>
                                        <p:tgtEl>
                                          <p:spTgt spid="4">
                                            <p:graphicEl>
                                              <a:dgm id="{0D472F75-418B-4381-AC9D-B7C1607034BE}"/>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4">
                                            <p:graphicEl>
                                              <a:dgm id="{89272C9E-591F-4949-A2BA-BA07186CF393}"/>
                                            </p:graphicEl>
                                          </p:spTgt>
                                        </p:tgtEl>
                                        <p:attrNameLst>
                                          <p:attrName>style.visibility</p:attrName>
                                        </p:attrNameLst>
                                      </p:cBhvr>
                                      <p:to>
                                        <p:strVal val="visible"/>
                                      </p:to>
                                    </p:set>
                                    <p:animEffect transition="in" filter="fade">
                                      <p:cBhvr>
                                        <p:cTn id="44" dur="500"/>
                                        <p:tgtEl>
                                          <p:spTgt spid="4">
                                            <p:graphicEl>
                                              <a:dgm id="{89272C9E-591F-4949-A2BA-BA07186CF393}"/>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
                                            <p:graphicEl>
                                              <a:dgm id="{95A34F8F-C06B-46DC-8AF2-DC15EBFA7485}"/>
                                            </p:graphicEl>
                                          </p:spTgt>
                                        </p:tgtEl>
                                        <p:attrNameLst>
                                          <p:attrName>style.visibility</p:attrName>
                                        </p:attrNameLst>
                                      </p:cBhvr>
                                      <p:to>
                                        <p:strVal val="visible"/>
                                      </p:to>
                                    </p:set>
                                    <p:animEffect transition="in" filter="fade">
                                      <p:cBhvr>
                                        <p:cTn id="47" dur="500"/>
                                        <p:tgtEl>
                                          <p:spTgt spid="4">
                                            <p:graphicEl>
                                              <a:dgm id="{95A34F8F-C06B-46DC-8AF2-DC15EBFA7485}"/>
                                            </p:graphic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
                                            <p:graphicEl>
                                              <a:dgm id="{5C683DDA-4128-412C-879D-7D5EC40D29BD}"/>
                                            </p:graphicEl>
                                          </p:spTgt>
                                        </p:tgtEl>
                                        <p:attrNameLst>
                                          <p:attrName>style.visibility</p:attrName>
                                        </p:attrNameLst>
                                      </p:cBhvr>
                                      <p:to>
                                        <p:strVal val="visible"/>
                                      </p:to>
                                    </p:set>
                                    <p:animEffect transition="in" filter="fade">
                                      <p:cBhvr>
                                        <p:cTn id="50" dur="500"/>
                                        <p:tgtEl>
                                          <p:spTgt spid="4">
                                            <p:graphicEl>
                                              <a:dgm id="{5C683DDA-4128-412C-879D-7D5EC40D29B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Users\malcolm.jackson\AppData\Local\Microsoft\Windows\INetCache\IE\QG8FRLVU\questions_graphic[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1143000"/>
            <a:ext cx="3962400" cy="3949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504520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50"/>
                </a:solidFill>
              </a:rPr>
              <a:t>Summary</a:t>
            </a:r>
            <a:endParaRPr lang="en-US" dirty="0">
              <a:solidFill>
                <a:srgbClr val="00B050"/>
              </a:solidFill>
            </a:endParaRPr>
          </a:p>
        </p:txBody>
      </p:sp>
      <p:sp>
        <p:nvSpPr>
          <p:cNvPr id="3" name="Content Placeholder 2"/>
          <p:cNvSpPr>
            <a:spLocks noGrp="1"/>
          </p:cNvSpPr>
          <p:nvPr>
            <p:ph idx="1"/>
          </p:nvPr>
        </p:nvSpPr>
        <p:spPr>
          <a:xfrm>
            <a:off x="457200" y="1295400"/>
            <a:ext cx="4953000" cy="4525963"/>
          </a:xfrm>
        </p:spPr>
        <p:txBody>
          <a:bodyPr>
            <a:normAutofit/>
          </a:bodyPr>
          <a:lstStyle/>
          <a:p>
            <a:pPr marL="0" indent="0">
              <a:buNone/>
            </a:pPr>
            <a:r>
              <a:rPr lang="en-US" dirty="0"/>
              <a:t> </a:t>
            </a:r>
            <a:endParaRPr lang="en-US" dirty="0" smtClean="0"/>
          </a:p>
          <a:p>
            <a:r>
              <a:rPr lang="en-US" dirty="0" smtClean="0"/>
              <a:t>You have an enormous responsibility.</a:t>
            </a:r>
          </a:p>
          <a:p>
            <a:r>
              <a:rPr lang="en-US" dirty="0" smtClean="0"/>
              <a:t>You were chosen because of your expertise, insight and ethical conduct.</a:t>
            </a:r>
          </a:p>
          <a:p>
            <a:r>
              <a:rPr lang="en-US" dirty="0" smtClean="0"/>
              <a:t>You provide the avenue for professionalism.</a:t>
            </a:r>
          </a:p>
          <a:p>
            <a:r>
              <a:rPr lang="en-US" dirty="0" smtClean="0"/>
              <a:t>You are part of a much bigger team.</a:t>
            </a:r>
          </a:p>
          <a:p>
            <a:r>
              <a:rPr lang="en-US" dirty="0" smtClean="0"/>
              <a:t>Thank you for your service. </a:t>
            </a:r>
            <a:endParaRPr lang="en-US" dirty="0"/>
          </a:p>
        </p:txBody>
      </p:sp>
      <p:pic>
        <p:nvPicPr>
          <p:cNvPr id="19458" name="Picture 2" descr="C:\Users\malcolm.jackson\AppData\Local\Microsoft\Windows\INetCache\IE\QG8FRLVU\615px-Texas_flag_map.svg[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0058" y="1752600"/>
            <a:ext cx="3202304" cy="312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2142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p:txBody>
          <a:bodyPr/>
          <a:lstStyle/>
          <a:p>
            <a:r>
              <a:rPr lang="en-US" dirty="0" smtClean="0"/>
              <a:t>Test (if applicable).</a:t>
            </a:r>
          </a:p>
          <a:p>
            <a:r>
              <a:rPr lang="en-US" dirty="0" smtClean="0"/>
              <a:t>Complete course/instructor critiques.</a:t>
            </a:r>
          </a:p>
          <a:p>
            <a:r>
              <a:rPr lang="en-US" dirty="0" smtClean="0"/>
              <a:t>Course End.</a:t>
            </a:r>
          </a:p>
          <a:p>
            <a:pPr marL="0" indent="0">
              <a:buNone/>
            </a:pPr>
            <a:endParaRPr lang="en-US" dirty="0"/>
          </a:p>
        </p:txBody>
      </p:sp>
    </p:spTree>
    <p:extLst>
      <p:ext uri="{BB962C8B-B14F-4D97-AF65-F5344CB8AC3E}">
        <p14:creationId xmlns:p14="http://schemas.microsoft.com/office/powerpoint/2010/main" val="11718084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Learning Objective #1 </a:t>
            </a:r>
            <a:endParaRPr lang="en-US" dirty="0"/>
          </a:p>
        </p:txBody>
      </p:sp>
      <p:sp>
        <p:nvSpPr>
          <p:cNvPr id="3" name="Content Placeholder 2"/>
          <p:cNvSpPr>
            <a:spLocks noGrp="1"/>
          </p:cNvSpPr>
          <p:nvPr>
            <p:ph idx="1"/>
          </p:nvPr>
        </p:nvSpPr>
        <p:spPr/>
        <p:txBody>
          <a:bodyPr/>
          <a:lstStyle/>
          <a:p>
            <a:pPr marL="0" indent="0" algn="ctr">
              <a:buNone/>
            </a:pPr>
            <a:r>
              <a:rPr lang="en-US" dirty="0" smtClean="0"/>
              <a:t>Define three types of training contracts</a:t>
            </a:r>
            <a:endParaRPr lang="en-US" dirty="0"/>
          </a:p>
        </p:txBody>
      </p:sp>
      <p:pic>
        <p:nvPicPr>
          <p:cNvPr id="2050" name="Picture 2" descr="C:\Users\malcolm.jackson\AppData\Local\Microsoft\Windows\INetCache\IE\QG8FRLVU\Contract-Doodleblob-Clipar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590800"/>
            <a:ext cx="2590800" cy="3224558"/>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malcolm.jackson\AppData\Local\Microsoft\Windows\INetCache\IE\I1I8I2ZS\Pergamino[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2743200"/>
            <a:ext cx="2463243" cy="26289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Users\malcolm.jackson\AppData\Local\Microsoft\Windows\INetCache\IE\I1I8I2ZS\documents[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2819400"/>
            <a:ext cx="3076397" cy="2865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65120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Learning Objective #2 </a:t>
            </a:r>
            <a:endParaRPr lang="en-US" dirty="0"/>
          </a:p>
        </p:txBody>
      </p:sp>
      <p:sp>
        <p:nvSpPr>
          <p:cNvPr id="3" name="Content Placeholder 2"/>
          <p:cNvSpPr>
            <a:spLocks noGrp="1"/>
          </p:cNvSpPr>
          <p:nvPr>
            <p:ph idx="1"/>
          </p:nvPr>
        </p:nvSpPr>
        <p:spPr/>
        <p:txBody>
          <a:bodyPr/>
          <a:lstStyle/>
          <a:p>
            <a:pPr marL="0" indent="0" algn="ctr">
              <a:buNone/>
            </a:pPr>
            <a:r>
              <a:rPr lang="en-US" dirty="0" smtClean="0"/>
              <a:t>Role/Responsibility of Training Coordinator</a:t>
            </a:r>
            <a:endParaRPr lang="en-US" dirty="0"/>
          </a:p>
        </p:txBody>
      </p:sp>
      <p:pic>
        <p:nvPicPr>
          <p:cNvPr id="3075" name="Picture 3" descr="C:\Users\malcolm.jackson\AppData\Local\Microsoft\Windows\INetCache\IE\CHUD543K\man-97975_64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2667000"/>
            <a:ext cx="4876800" cy="34366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96418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Learning Objective #3 `</a:t>
            </a:r>
            <a:endParaRPr lang="en-US" dirty="0"/>
          </a:p>
        </p:txBody>
      </p:sp>
      <p:sp>
        <p:nvSpPr>
          <p:cNvPr id="3" name="Content Placeholder 2"/>
          <p:cNvSpPr>
            <a:spLocks noGrp="1"/>
          </p:cNvSpPr>
          <p:nvPr>
            <p:ph idx="1"/>
          </p:nvPr>
        </p:nvSpPr>
        <p:spPr/>
        <p:txBody>
          <a:bodyPr/>
          <a:lstStyle/>
          <a:p>
            <a:pPr marL="0" indent="0" algn="ctr">
              <a:buNone/>
            </a:pPr>
            <a:r>
              <a:rPr lang="en-US" dirty="0" smtClean="0"/>
              <a:t>Qualifications of Advisory Board Member</a:t>
            </a:r>
            <a:endParaRPr lang="en-US" dirty="0"/>
          </a:p>
        </p:txBody>
      </p:sp>
      <p:pic>
        <p:nvPicPr>
          <p:cNvPr id="5122" name="Picture 2" descr="C:\Users\malcolm.jackson\AppData\Local\Microsoft\Windows\INetCache\IE\I1I8I2ZS\checklist[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2971800"/>
            <a:ext cx="2819400" cy="2114550"/>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C:\Users\malcolm.jackson\AppData\Local\Microsoft\Windows\INetCache\IE\QG8FRLVU\9551-3d-bar-graph-meeting-pv[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82236" y="2438400"/>
            <a:ext cx="2919984" cy="2919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96418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Learning Objective #4 </a:t>
            </a:r>
            <a:endParaRPr lang="en-US" dirty="0"/>
          </a:p>
        </p:txBody>
      </p:sp>
      <p:sp>
        <p:nvSpPr>
          <p:cNvPr id="3" name="Content Placeholder 2"/>
          <p:cNvSpPr>
            <a:spLocks noGrp="1"/>
          </p:cNvSpPr>
          <p:nvPr>
            <p:ph idx="1"/>
          </p:nvPr>
        </p:nvSpPr>
        <p:spPr/>
        <p:txBody>
          <a:bodyPr/>
          <a:lstStyle/>
          <a:p>
            <a:pPr marL="0" indent="0" algn="ctr">
              <a:buNone/>
            </a:pPr>
            <a:r>
              <a:rPr lang="en-US" dirty="0" smtClean="0"/>
              <a:t>Duties of the Training Coordinator</a:t>
            </a:r>
            <a:endParaRPr lang="en-US" dirty="0"/>
          </a:p>
        </p:txBody>
      </p:sp>
      <p:pic>
        <p:nvPicPr>
          <p:cNvPr id="6146" name="Picture 2" descr="C:\Users\malcolm.jackson\AppData\Local\Microsoft\Windows\INetCache\IE\GEFR9TXM\new_jod,_him[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2514600"/>
            <a:ext cx="3733800" cy="3291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96418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Learning Objective #5 </a:t>
            </a:r>
            <a:endParaRPr lang="en-US" dirty="0"/>
          </a:p>
        </p:txBody>
      </p:sp>
      <p:sp>
        <p:nvSpPr>
          <p:cNvPr id="3" name="Content Placeholder 2"/>
          <p:cNvSpPr>
            <a:spLocks noGrp="1"/>
          </p:cNvSpPr>
          <p:nvPr>
            <p:ph idx="1"/>
          </p:nvPr>
        </p:nvSpPr>
        <p:spPr/>
        <p:txBody>
          <a:bodyPr/>
          <a:lstStyle/>
          <a:p>
            <a:pPr marL="0" indent="0" algn="ctr">
              <a:buNone/>
            </a:pPr>
            <a:r>
              <a:rPr lang="en-US" dirty="0" smtClean="0"/>
              <a:t>Defining what is a “Public Servant”</a:t>
            </a:r>
            <a:endParaRPr lang="en-US" dirty="0"/>
          </a:p>
        </p:txBody>
      </p:sp>
      <p:pic>
        <p:nvPicPr>
          <p:cNvPr id="7173" name="Picture 5" descr="C:\Users\malcolm.jackson\AppData\Local\Microsoft\Windows\INetCache\IE\GEFR9TXM\125px-CivSOAPublicSvcAward[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2514600"/>
            <a:ext cx="1619250" cy="3497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964183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1357</TotalTime>
  <Words>3483</Words>
  <Application>Microsoft Office PowerPoint</Application>
  <PresentationFormat>On-screen Show (4:3)</PresentationFormat>
  <Paragraphs>320</Paragraphs>
  <Slides>43</Slides>
  <Notes>34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43</vt:i4>
      </vt:variant>
    </vt:vector>
  </HeadingPairs>
  <TitlesOfParts>
    <vt:vector size="51" baseType="lpstr">
      <vt:lpstr>Arial</vt:lpstr>
      <vt:lpstr>Arial Black</vt:lpstr>
      <vt:lpstr>Calibri</vt:lpstr>
      <vt:lpstr>Century Gothic</vt:lpstr>
      <vt:lpstr>Courier New</vt:lpstr>
      <vt:lpstr>Palatino Linotype</vt:lpstr>
      <vt:lpstr>Wingdings</vt:lpstr>
      <vt:lpstr>Executive</vt:lpstr>
      <vt:lpstr>PowerPoint Presentation</vt:lpstr>
      <vt:lpstr>WELCOME</vt:lpstr>
      <vt:lpstr>Who/What is the Texas Commission  on Law Enforcement?</vt:lpstr>
      <vt:lpstr>TCOLE Sub-contracts Training</vt:lpstr>
      <vt:lpstr>Learning Objective #1 </vt:lpstr>
      <vt:lpstr>Learning Objective #2 </vt:lpstr>
      <vt:lpstr>Learning Objective #3 `</vt:lpstr>
      <vt:lpstr>Learning Objective #4 </vt:lpstr>
      <vt:lpstr>Learning Objective #5 </vt:lpstr>
      <vt:lpstr>Learning Objective #6 </vt:lpstr>
      <vt:lpstr>Three Types of Contracts</vt:lpstr>
      <vt:lpstr>TCOLE and Board Established</vt:lpstr>
      <vt:lpstr>Statutory Authority</vt:lpstr>
      <vt:lpstr>Advisory Board Purpose and Function</vt:lpstr>
      <vt:lpstr>Serving on the Advisory Board</vt:lpstr>
      <vt:lpstr>Occupation Code 1701.003</vt:lpstr>
      <vt:lpstr>Occupations Code 1701.252</vt:lpstr>
      <vt:lpstr>Types of Curriculum</vt:lpstr>
      <vt:lpstr>Discussion: Changes in society and technology requiring change in training.</vt:lpstr>
      <vt:lpstr>Advisory Board </vt:lpstr>
      <vt:lpstr>Eligibility as a “Public Member”</vt:lpstr>
      <vt:lpstr>Greater Involvement Roles</vt:lpstr>
      <vt:lpstr>Involvement / Level of Input</vt:lpstr>
      <vt:lpstr>Advisory Board Members - 215.7</vt:lpstr>
      <vt:lpstr>PowerPoint Presentation</vt:lpstr>
      <vt:lpstr>Advisory Board Meeting</vt:lpstr>
      <vt:lpstr>Advisory Board Minutes</vt:lpstr>
      <vt:lpstr>Member Appointment Authority</vt:lpstr>
      <vt:lpstr>Advisory Board Duties by Rule 215.7</vt:lpstr>
      <vt:lpstr>Understanding Your Role</vt:lpstr>
      <vt:lpstr>Quality = Training</vt:lpstr>
      <vt:lpstr>Guard the Gate / Protect the Door</vt:lpstr>
      <vt:lpstr>Penal Code 1.07</vt:lpstr>
      <vt:lpstr>Highest Ethical Standards</vt:lpstr>
      <vt:lpstr>Discussion: What is potential impact of failing to take role seriously and upholding the highest ethical standards?</vt:lpstr>
      <vt:lpstr>Penal Code, Chapter 36  Bribery and Corrupt Influence</vt:lpstr>
      <vt:lpstr>Penal Code, Chapter 37  Tampering with Governmental Record</vt:lpstr>
      <vt:lpstr>Penal Code, Chapter 39  Misuse of Official Information</vt:lpstr>
      <vt:lpstr>Serving Requires Responsibility</vt:lpstr>
      <vt:lpstr>Review</vt:lpstr>
      <vt:lpstr>PowerPoint Presentation</vt:lpstr>
      <vt:lpstr>Summary</vt:lpstr>
      <vt:lpstr>Evaluation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Texas Commission  on Law Enforcement</dc:title>
  <dc:creator>Malcolm Jackson</dc:creator>
  <cp:lastModifiedBy>Susan Brundage</cp:lastModifiedBy>
  <cp:revision>157</cp:revision>
  <cp:lastPrinted>2015-12-07T13:17:39Z</cp:lastPrinted>
  <dcterms:created xsi:type="dcterms:W3CDTF">2015-12-07T12:41:56Z</dcterms:created>
  <dcterms:modified xsi:type="dcterms:W3CDTF">2016-01-13T15:12:23Z</dcterms:modified>
</cp:coreProperties>
</file>